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 id="2147483687" r:id="rId3"/>
    <p:sldMasterId id="2147483719" r:id="rId4"/>
  </p:sldMasterIdLst>
  <p:notesMasterIdLst>
    <p:notesMasterId r:id="rId33"/>
  </p:notesMasterIdLst>
  <p:sldIdLst>
    <p:sldId id="256" r:id="rId5"/>
    <p:sldId id="296" r:id="rId6"/>
    <p:sldId id="257" r:id="rId7"/>
    <p:sldId id="258" r:id="rId8"/>
    <p:sldId id="259" r:id="rId9"/>
    <p:sldId id="260" r:id="rId10"/>
    <p:sldId id="261" r:id="rId11"/>
    <p:sldId id="262" r:id="rId12"/>
    <p:sldId id="263" r:id="rId13"/>
    <p:sldId id="264" r:id="rId14"/>
    <p:sldId id="265" r:id="rId15"/>
    <p:sldId id="266" r:id="rId16"/>
    <p:sldId id="271" r:id="rId17"/>
    <p:sldId id="270" r:id="rId18"/>
    <p:sldId id="272" r:id="rId19"/>
    <p:sldId id="273" r:id="rId20"/>
    <p:sldId id="274" r:id="rId21"/>
    <p:sldId id="275" r:id="rId22"/>
    <p:sldId id="276" r:id="rId23"/>
    <p:sldId id="278" r:id="rId24"/>
    <p:sldId id="285" r:id="rId25"/>
    <p:sldId id="281" r:id="rId26"/>
    <p:sldId id="282" r:id="rId27"/>
    <p:sldId id="284" r:id="rId28"/>
    <p:sldId id="293" r:id="rId29"/>
    <p:sldId id="288" r:id="rId30"/>
    <p:sldId id="292" r:id="rId31"/>
    <p:sldId id="299" r:id="rId32"/>
  </p:sldIdLst>
  <p:sldSz cx="24384000" cy="13716000"/>
  <p:notesSz cx="6858000" cy="9144000"/>
  <p:defaultTextStyle>
    <a:defPPr>
      <a:defRPr lang="en-US"/>
    </a:defPPr>
    <a:lvl1pPr marL="0" indent="0" algn="ctr" defTabSz="825500" rtl="0" fontAlgn="auto" latinLnBrk="0" hangingPunct="0">
      <a:lnSpc>
        <a:spcPct val="100000"/>
      </a:lnSpc>
      <a:spcBef>
        <a:spcPct val="0"/>
      </a:spcBef>
      <a:buNone/>
      <a:defRPr lang="en-US" altLang="en-US" sz="5000" b="0" i="0" u="none" strike="noStrike" cap="none" spc="0" normalizeH="0" baseline="0" smtClean="0">
        <a:ln>
          <a:noFill/>
        </a:ln>
        <a:solidFill>
          <a:srgbClr val="000000"/>
        </a:solidFill>
        <a:latin typeface="Helvetica Light"/>
        <a:ea typeface="Helvetica Light"/>
        <a:cs typeface="Helvetica Light"/>
        <a:sym typeface="Helvetica Light"/>
      </a:defRPr>
    </a:lvl1pPr>
    <a:lvl2pPr marL="0" lvl="1" indent="0" algn="ctr" defTabSz="825500" rtl="0" fontAlgn="auto" latinLnBrk="0" hangingPunct="0">
      <a:lnSpc>
        <a:spcPct val="100000"/>
      </a:lnSpc>
      <a:spcBef>
        <a:spcPct val="0"/>
      </a:spcBef>
      <a:buNone/>
      <a:defRPr lang="en-US" altLang="en-US" sz="5000" b="0" i="0" u="none" strike="noStrike" cap="none" spc="0" normalizeH="0" baseline="0" smtClean="0">
        <a:ln>
          <a:noFill/>
        </a:ln>
        <a:solidFill>
          <a:srgbClr val="000000"/>
        </a:solidFill>
        <a:latin typeface="Helvetica Light"/>
        <a:ea typeface="Helvetica Light"/>
        <a:cs typeface="Helvetica Light"/>
        <a:sym typeface="Helvetica Light"/>
      </a:defRPr>
    </a:lvl2pPr>
    <a:lvl3pPr marL="0" lvl="2" indent="0" algn="ctr" defTabSz="825500" rtl="0" fontAlgn="auto" latinLnBrk="0" hangingPunct="0">
      <a:lnSpc>
        <a:spcPct val="100000"/>
      </a:lnSpc>
      <a:spcBef>
        <a:spcPct val="0"/>
      </a:spcBef>
      <a:buNone/>
      <a:defRPr lang="en-US" altLang="en-US" sz="5000" b="0" i="0" u="none" strike="noStrike" cap="none" spc="0" normalizeH="0" baseline="0" smtClean="0">
        <a:ln>
          <a:noFill/>
        </a:ln>
        <a:solidFill>
          <a:srgbClr val="000000"/>
        </a:solidFill>
        <a:latin typeface="Helvetica Light"/>
        <a:ea typeface="Helvetica Light"/>
        <a:cs typeface="Helvetica Light"/>
        <a:sym typeface="Helvetica Light"/>
      </a:defRPr>
    </a:lvl3pPr>
    <a:lvl4pPr marL="0" lvl="3" indent="0" algn="ctr" defTabSz="825500" rtl="0" fontAlgn="auto" latinLnBrk="0" hangingPunct="0">
      <a:lnSpc>
        <a:spcPct val="100000"/>
      </a:lnSpc>
      <a:spcBef>
        <a:spcPct val="0"/>
      </a:spcBef>
      <a:buNone/>
      <a:defRPr lang="en-US" altLang="en-US" sz="5000" b="0" i="0" u="none" strike="noStrike" cap="none" spc="0" normalizeH="0" baseline="0" smtClean="0">
        <a:ln>
          <a:noFill/>
        </a:ln>
        <a:solidFill>
          <a:srgbClr val="000000"/>
        </a:solidFill>
        <a:latin typeface="Helvetica Light"/>
        <a:ea typeface="Helvetica Light"/>
        <a:cs typeface="Helvetica Light"/>
        <a:sym typeface="Helvetica Light"/>
      </a:defRPr>
    </a:lvl4pPr>
    <a:lvl5pPr marL="0" lvl="4" indent="0" algn="ctr" defTabSz="825500" rtl="0" fontAlgn="auto" latinLnBrk="0" hangingPunct="0">
      <a:lnSpc>
        <a:spcPct val="100000"/>
      </a:lnSpc>
      <a:spcBef>
        <a:spcPct val="0"/>
      </a:spcBef>
      <a:buNone/>
      <a:defRPr lang="en-US" altLang="en-US" sz="5000" b="0" i="0" u="none" strike="noStrike" cap="none" spc="0" normalizeH="0" baseline="0" smtClean="0">
        <a:ln>
          <a:noFill/>
        </a:ln>
        <a:solidFill>
          <a:srgbClr val="000000"/>
        </a:solidFill>
        <a:latin typeface="Helvetica Light"/>
        <a:ea typeface="Helvetica Light"/>
        <a:cs typeface="Helvetica Light"/>
        <a:sym typeface="Helvetica Light"/>
      </a:defRPr>
    </a:lvl5pPr>
    <a:lvl6pPr marL="0" lvl="5" indent="0" algn="ctr" defTabSz="825500" rtl="0" fontAlgn="auto" latinLnBrk="0" hangingPunct="0">
      <a:lnSpc>
        <a:spcPct val="100000"/>
      </a:lnSpc>
      <a:spcBef>
        <a:spcPct val="0"/>
      </a:spcBef>
      <a:buNone/>
      <a:defRPr lang="en-US" altLang="en-US" sz="5000" b="0" i="0" u="none" strike="noStrike" cap="none" spc="0" normalizeH="0" baseline="0" smtClean="0">
        <a:ln>
          <a:noFill/>
        </a:ln>
        <a:solidFill>
          <a:srgbClr val="000000"/>
        </a:solidFill>
        <a:latin typeface="Helvetica Light"/>
        <a:ea typeface="Helvetica Light"/>
        <a:cs typeface="Helvetica Light"/>
        <a:sym typeface="Helvetica Light"/>
      </a:defRPr>
    </a:lvl6pPr>
    <a:lvl7pPr marL="0" lvl="6" indent="0" algn="ctr" defTabSz="825500" rtl="0" fontAlgn="auto" latinLnBrk="0" hangingPunct="0">
      <a:lnSpc>
        <a:spcPct val="100000"/>
      </a:lnSpc>
      <a:spcBef>
        <a:spcPct val="0"/>
      </a:spcBef>
      <a:buNone/>
      <a:defRPr lang="en-US" altLang="en-US" sz="5000" b="0" i="0" u="none" strike="noStrike" cap="none" spc="0" normalizeH="0" baseline="0" smtClean="0">
        <a:ln>
          <a:noFill/>
        </a:ln>
        <a:solidFill>
          <a:srgbClr val="000000"/>
        </a:solidFill>
        <a:latin typeface="Helvetica Light"/>
        <a:ea typeface="Helvetica Light"/>
        <a:cs typeface="Helvetica Light"/>
        <a:sym typeface="Helvetica Light"/>
      </a:defRPr>
    </a:lvl7pPr>
    <a:lvl8pPr marL="0" lvl="7" indent="0" algn="ctr" defTabSz="825500" rtl="0" fontAlgn="auto" latinLnBrk="0" hangingPunct="0">
      <a:lnSpc>
        <a:spcPct val="100000"/>
      </a:lnSpc>
      <a:spcBef>
        <a:spcPct val="0"/>
      </a:spcBef>
      <a:buNone/>
      <a:defRPr lang="en-US" altLang="en-US" sz="5000" b="0" i="0" u="none" strike="noStrike" cap="none" spc="0" normalizeH="0" baseline="0" smtClean="0">
        <a:ln>
          <a:noFill/>
        </a:ln>
        <a:solidFill>
          <a:srgbClr val="000000"/>
        </a:solidFill>
        <a:latin typeface="Helvetica Light"/>
        <a:ea typeface="Helvetica Light"/>
        <a:cs typeface="Helvetica Light"/>
        <a:sym typeface="Helvetica Light"/>
      </a:defRPr>
    </a:lvl8pPr>
    <a:lvl9pPr marL="0" lvl="8" indent="0" algn="ctr" defTabSz="825500" rtl="0" fontAlgn="auto" latinLnBrk="0" hangingPunct="0">
      <a:lnSpc>
        <a:spcPct val="100000"/>
      </a:lnSpc>
      <a:spcBef>
        <a:spcPct val="0"/>
      </a:spcBef>
      <a:buNone/>
      <a:defRPr lang="en-US" altLang="en-US" sz="5000" b="0" i="0" u="none" strike="noStrike" cap="none" spc="0" normalizeH="0" baseline="0" smtClean="0">
        <a:ln>
          <a:noFill/>
        </a:ln>
        <a:solidFill>
          <a:srgbClr val="000000"/>
        </a:solidFill>
        <a:latin typeface="Helvetica Light"/>
        <a:ea typeface="Helvetica Light"/>
        <a:cs typeface="Helvetica Light"/>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C3F5"/>
    <a:srgbClr val="3DBEDC"/>
    <a:srgbClr val="232E3D"/>
    <a:srgbClr val="00B0F0"/>
    <a:srgbClr val="55CBFF"/>
    <a:srgbClr val="EF0304"/>
    <a:srgbClr val="FFFFFF"/>
    <a:srgbClr val="FFFFCC"/>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2708684C-4D16-4618-839F-0558EEFCDFE6}" styleName="Table Style 1">
    <a:wholeTbl>
      <a:tcTxStyle>
        <a:fontRef idx="minor">
          <a:scrgbClr r="0" g="0" b="0"/>
        </a:fontRef>
        <a:srgbClr val="000000"/>
      </a:tcTxStyle>
      <a:tcStyle>
        <a:tcBdr>
          <a:left>
            <a:ln w="12700" cmpd="sng">
              <a:solidFill>
                <a:srgbClr val="FFFFFF"/>
              </a:solidFill>
            </a:ln>
          </a:left>
          <a:right>
            <a:ln w="12700" cmpd="sng">
              <a:solidFill>
                <a:srgbClr val="FFFFFF"/>
              </a:solidFill>
            </a:ln>
          </a:right>
          <a:top>
            <a:ln w="12700" cmpd="sng">
              <a:solidFill>
                <a:srgbClr val="FFFFFF"/>
              </a:solidFill>
            </a:ln>
          </a:top>
          <a:bottom>
            <a:ln w="12700" cmpd="sng">
              <a:solidFill>
                <a:srgbClr val="FFFFFF"/>
              </a:solidFill>
            </a:ln>
          </a:bottom>
          <a:insideH>
            <a:ln w="12700" cmpd="sng">
              <a:solidFill>
                <a:srgbClr val="FFFFFF"/>
              </a:solidFill>
            </a:ln>
          </a:insideH>
          <a:insideV>
            <a:ln w="12700" cmpd="sng">
              <a:solidFill>
                <a:srgbClr val="FFFFFF"/>
              </a:solidFill>
            </a:ln>
          </a:insideV>
        </a:tcBdr>
        <a:fill>
          <a:solidFill>
            <a:srgbClr val="CACACA"/>
          </a:solidFill>
        </a:fill>
      </a:tcStyle>
    </a:wholeTbl>
    <a:band2H>
      <a:tcTxStyle/>
      <a:tcStyle>
        <a:tcBdr/>
        <a:fill>
          <a:solidFill>
            <a:srgbClr val="E6E6E6"/>
          </a:solidFill>
        </a:fill>
      </a:tcStyle>
    </a:band2H>
    <a:firstCol>
      <a:tcTxStyle b="on">
        <a:fontRef idx="minor">
          <a:scrgbClr r="0" g="0" b="0"/>
        </a:fontRef>
        <a:srgbClr val="FFFFFF"/>
      </a:tcTxStyle>
      <a:tcStyle>
        <a:tcBdr>
          <a:left>
            <a:ln w="12700" cmpd="sng">
              <a:solidFill>
                <a:srgbClr val="FFFFFF"/>
              </a:solidFill>
            </a:ln>
          </a:left>
          <a:right>
            <a:ln w="12700" cmpd="sng">
              <a:solidFill>
                <a:srgbClr val="FFFFFF"/>
              </a:solidFill>
            </a:ln>
          </a:right>
          <a:top>
            <a:ln w="12700" cmpd="sng">
              <a:solidFill>
                <a:srgbClr val="FFFFFF"/>
              </a:solidFill>
            </a:ln>
          </a:top>
          <a:bottom>
            <a:ln w="12700" cmpd="sng">
              <a:solidFill>
                <a:srgbClr val="FFFFFF"/>
              </a:solidFill>
            </a:ln>
          </a:bottom>
          <a:insideH>
            <a:ln w="12700" cmpd="sng">
              <a:solidFill>
                <a:srgbClr val="FFFFFF"/>
              </a:solidFill>
            </a:ln>
          </a:insideH>
          <a:insideV>
            <a:ln w="12700" cmpd="sng">
              <a:solidFill>
                <a:srgbClr val="FFFFFF"/>
              </a:solidFill>
            </a:ln>
          </a:insideV>
        </a:tcBdr>
        <a:fill>
          <a:solidFill>
            <a:srgbClr val="000000"/>
          </a:solidFill>
        </a:fill>
      </a:tcStyle>
    </a:firstCol>
    <a:firstRow>
      <a:tcTxStyle b="on">
        <a:fontRef idx="minor">
          <a:scrgbClr r="0" g="0" b="0"/>
        </a:fontRef>
        <a:srgbClr val="FFFFFF"/>
      </a:tcTxStyle>
      <a:tcStyle>
        <a:tcBdr>
          <a:left>
            <a:ln w="12700" cmpd="sng">
              <a:solidFill>
                <a:srgbClr val="FFFFFF"/>
              </a:solidFill>
            </a:ln>
          </a:left>
          <a:right>
            <a:ln w="12700" cmpd="sng">
              <a:solidFill>
                <a:srgbClr val="FFFFFF"/>
              </a:solidFill>
            </a:ln>
          </a:right>
          <a:top>
            <a:ln w="12700" cmpd="sng">
              <a:solidFill>
                <a:srgbClr val="FFFFFF"/>
              </a:solidFill>
            </a:ln>
          </a:top>
          <a:bottom>
            <a:ln w="38100" cmpd="sng">
              <a:solidFill>
                <a:srgbClr val="FFFFFF"/>
              </a:solidFill>
            </a:ln>
          </a:bottom>
          <a:insideH>
            <a:ln w="12700" cmpd="sng">
              <a:solidFill>
                <a:srgbClr val="FFFFFF"/>
              </a:solidFill>
            </a:ln>
          </a:insideH>
          <a:insideV>
            <a:ln w="12700" cmpd="sng">
              <a:solidFill>
                <a:srgbClr val="FFFFFF"/>
              </a:solidFill>
            </a:ln>
          </a:insideV>
        </a:tcBdr>
        <a:fill>
          <a:solidFill>
            <a:srgbClr val="000000"/>
          </a:solidFill>
        </a:fill>
      </a:tcStyle>
    </a:firstRow>
  </a:tblStyle>
  <a:tblStyle styleId="{33BA23B1-9221-436E-865A-0063620EA4FD}" styleName="Table Style 2">
    <a:wholeTbl>
      <a:tcTxStyle>
        <a:fontRef idx="minor">
          <a:scrgbClr r="0" g="0" b="0"/>
        </a:fontRef>
        <a:srgbClr val="000000"/>
      </a:tcTxStyle>
      <a:tcStyle>
        <a:tcBdr>
          <a:left>
            <a:ln w="12700" cmpd="sng">
              <a:solidFill/>
            </a:ln>
          </a:left>
          <a:right>
            <a:ln w="12700" cmpd="sng">
              <a:solidFill/>
            </a:ln>
          </a:right>
          <a:top>
            <a:ln w="12700" cmpd="sng">
              <a:solidFill/>
            </a:ln>
          </a:top>
          <a:bottom>
            <a:ln w="12700" cmpd="sng">
              <a:solidFill/>
            </a:ln>
          </a:bottom>
          <a:insideH>
            <a:ln w="12700" cmpd="sng">
              <a:solidFill/>
            </a:ln>
          </a:insideH>
          <a:insideV>
            <a:ln w="12700" cmpd="sng">
              <a:solidFill/>
            </a:ln>
          </a:insideV>
        </a:tcBdr>
        <a:fill>
          <a:solidFill>
            <a:srgbClr val="E6E6E6"/>
          </a:solidFill>
        </a:fill>
      </a:tcStyle>
    </a:wholeTbl>
    <a:band2H>
      <a:tcTxStyle/>
      <a:tcStyle>
        <a:tcBdr/>
        <a:fill>
          <a:solidFill>
            <a:srgbClr val="FFFFFF"/>
          </a:solidFill>
        </a:fill>
      </a:tcStyle>
    </a:band2H>
    <a:firstCol>
      <a:tcTxStyle b="on">
        <a:fontRef idx="minor">
          <a:scrgbClr r="0" g="0" b="0"/>
        </a:fontRef>
        <a:srgbClr val="FFFFFF"/>
      </a:tcTxStyle>
      <a:tcStyle>
        <a:tcBdr>
          <a:left>
            <a:ln w="12700" cmpd="sng">
              <a:solidFill/>
            </a:ln>
          </a:left>
          <a:right>
            <a:ln w="12700" cmpd="sng">
              <a:solidFill/>
            </a:ln>
          </a:right>
          <a:top>
            <a:ln w="12700" cmpd="sng">
              <a:solidFill/>
            </a:ln>
          </a:top>
          <a:bottom>
            <a:ln w="12700" cmpd="sng">
              <a:solidFill/>
            </a:ln>
          </a:bottom>
          <a:insideH>
            <a:ln w="12700" cmpd="sng">
              <a:solidFill/>
            </a:ln>
          </a:insideH>
          <a:insideV>
            <a:ln w="12700" cmpd="sng">
              <a:solidFill/>
            </a:ln>
          </a:insideV>
        </a:tcBdr>
        <a:fill>
          <a:solidFill>
            <a:schemeClr val="accent1"/>
          </a:solidFill>
        </a:fill>
      </a:tcStyle>
    </a:firstCol>
    <a:firstRow>
      <a:tcTxStyle b="on">
        <a:fontRef idx="minor">
          <a:scrgbClr r="0" g="0" b="0"/>
        </a:fontRef>
        <a:srgbClr val="FFFFFF"/>
      </a:tcTxStyle>
      <a:tcStyle>
        <a:tcBdr>
          <a:left>
            <a:ln w="12700" cmpd="sng">
              <a:solidFill/>
            </a:ln>
          </a:left>
          <a:right>
            <a:ln w="12700" cmpd="sng">
              <a:solidFill/>
            </a:ln>
          </a:right>
          <a:top>
            <a:ln w="25400" cmpd="sng">
              <a:solidFill>
                <a:srgbClr val="000000"/>
              </a:solidFill>
            </a:ln>
          </a:top>
          <a:bottom>
            <a:ln w="25400" cmpd="sng">
              <a:solidFill>
                <a:srgbClr val="000000"/>
              </a:solidFill>
            </a:ln>
          </a:bottom>
          <a:insideH>
            <a:ln w="12700" cmpd="sng">
              <a:solidFill/>
            </a:ln>
          </a:insideH>
          <a:insideV>
            <a:ln w="12700" cmpd="sng">
              <a:solidFill/>
            </a:ln>
          </a:insideV>
        </a:tcBdr>
        <a:fill>
          <a:solidFill>
            <a:schemeClr val="accent1"/>
          </a:solidFill>
        </a:fill>
      </a:tcStyle>
    </a:firstRow>
  </a:tblStyle>
  <a:tblStyle styleId="{EEE7283C-3CF3-47DC-8721-378D4A62B228}" styleName="Table Style 3">
    <a:wholeTbl>
      <a:tcTxStyle>
        <a:fontRef idx="minor">
          <a:scrgbClr r="0" g="0" b="0"/>
        </a:fontRef>
        <a:srgbClr val="000000"/>
      </a:tcTxStyle>
      <a:tcStyle>
        <a:tcBdr>
          <a:left>
            <a:ln w="12700" cmpd="sng">
              <a:solidFill>
                <a:srgbClr val="FFFFFF"/>
              </a:solidFill>
            </a:ln>
          </a:left>
          <a:right>
            <a:ln w="12700" cmpd="sng">
              <a:solidFill>
                <a:srgbClr val="FFFFFF"/>
              </a:solidFill>
            </a:ln>
          </a:right>
          <a:top>
            <a:ln w="12700" cmpd="sng">
              <a:solidFill>
                <a:srgbClr val="FFFFFF"/>
              </a:solidFill>
            </a:ln>
          </a:top>
          <a:bottom>
            <a:ln w="12700" cmpd="sng">
              <a:solidFill>
                <a:srgbClr val="FFFFFF"/>
              </a:solidFill>
            </a:ln>
          </a:bottom>
          <a:insideH>
            <a:ln w="12700" cmpd="sng">
              <a:solidFill>
                <a:srgbClr val="FFFFFF"/>
              </a:solidFill>
            </a:ln>
          </a:insideH>
          <a:insideV>
            <a:ln w="12700" cmpd="sng">
              <a:solidFill>
                <a:srgbClr val="FFFFFF"/>
              </a:solidFill>
            </a:ln>
          </a:insideV>
        </a:tcBdr>
        <a:fill>
          <a:solidFill>
            <a:srgbClr val="F2E7CB"/>
          </a:solidFill>
        </a:fill>
      </a:tcStyle>
    </a:wholeTbl>
    <a:band2H>
      <a:tcTxStyle/>
      <a:tcStyle>
        <a:tcBdr/>
        <a:fill>
          <a:solidFill>
            <a:srgbClr val="F8F4E7"/>
          </a:solidFill>
        </a:fill>
      </a:tcStyle>
    </a:band2H>
    <a:firstCol>
      <a:tcTxStyle b="on">
        <a:fontRef idx="minor">
          <a:scrgbClr r="0" g="0" b="0"/>
        </a:fontRef>
        <a:srgbClr val="FFFFFF"/>
      </a:tcTxStyle>
      <a:tcStyle>
        <a:tcBdr>
          <a:left>
            <a:ln w="12700" cmpd="sng">
              <a:solidFill>
                <a:srgbClr val="FFFFFF"/>
              </a:solidFill>
            </a:ln>
          </a:left>
          <a:right>
            <a:ln w="12700" cmpd="sng">
              <a:solidFill>
                <a:srgbClr val="FFFFFF"/>
              </a:solidFill>
            </a:ln>
          </a:right>
          <a:top>
            <a:ln w="12700" cmpd="sng">
              <a:solidFill>
                <a:srgbClr val="FFFFFF"/>
              </a:solidFill>
            </a:ln>
          </a:top>
          <a:bottom>
            <a:ln w="12700" cmpd="sng">
              <a:solidFill>
                <a:srgbClr val="FFFFFF"/>
              </a:solidFill>
            </a:ln>
          </a:bottom>
          <a:insideH>
            <a:ln w="12700" cmpd="sng">
              <a:solidFill>
                <a:srgbClr val="FFFFFF"/>
              </a:solidFill>
            </a:ln>
          </a:insideH>
          <a:insideV>
            <a:ln w="12700" cmpd="sng">
              <a:solidFill>
                <a:srgbClr val="FFFFFF"/>
              </a:solidFill>
            </a:ln>
          </a:insideV>
        </a:tcBdr>
        <a:fill>
          <a:solidFill>
            <a:schemeClr val="accent3"/>
          </a:solidFill>
        </a:fill>
      </a:tcStyle>
    </a:firstCol>
    <a:firstRow>
      <a:tcTxStyle b="on">
        <a:fontRef idx="minor">
          <a:scrgbClr r="0" g="0" b="0"/>
        </a:fontRef>
        <a:srgbClr val="FFFFFF"/>
      </a:tcTxStyle>
      <a:tcStyle>
        <a:tcBdr>
          <a:left>
            <a:ln w="12700" cmpd="sng">
              <a:solidFill>
                <a:srgbClr val="FFFFFF"/>
              </a:solidFill>
            </a:ln>
          </a:left>
          <a:right>
            <a:ln w="12700" cmpd="sng">
              <a:solidFill>
                <a:srgbClr val="FFFFFF"/>
              </a:solidFill>
            </a:ln>
          </a:right>
          <a:top>
            <a:ln w="12700" cmpd="sng">
              <a:solidFill>
                <a:srgbClr val="FFFFFF"/>
              </a:solidFill>
            </a:ln>
          </a:top>
          <a:bottom>
            <a:ln w="38100" cmpd="sng">
              <a:solidFill>
                <a:srgbClr val="FFFFFF"/>
              </a:solidFill>
            </a:ln>
          </a:bottom>
          <a:insideH>
            <a:ln w="12700" cmpd="sng">
              <a:solidFill>
                <a:srgbClr val="FFFFFF"/>
              </a:solidFill>
            </a:ln>
          </a:insideH>
          <a:insideV>
            <a:ln w="12700" cmpd="sng">
              <a:solidFill>
                <a:srgbClr val="FFFFFF"/>
              </a:solidFill>
            </a:ln>
          </a:insideV>
        </a:tcBdr>
        <a:fill>
          <a:solidFill>
            <a:schemeClr val="accent3"/>
          </a:solidFill>
        </a:fill>
      </a:tcStyle>
    </a:firstRow>
  </a:tblStyle>
  <a:tblStyle styleId="{CF821DB8-F4EB-4A41-A1BA-3FCAFE7338EE}" styleName="Table Style 4">
    <a:wholeTbl>
      <a:tcTxStyle>
        <a:fontRef idx="minor">
          <a:scrgbClr r="0" g="0" b="0"/>
        </a:fontRef>
        <a:srgbClr val="000000"/>
      </a:tcTxStyle>
      <a:tcStyle>
        <a:tcBdr>
          <a:left>
            <a:ln w="12700" cmpd="sng">
              <a:solidFill>
                <a:srgbClr val="FFFFFF"/>
              </a:solidFill>
            </a:ln>
          </a:left>
          <a:right>
            <a:ln w="12700" cmpd="sng">
              <a:solidFill>
                <a:srgbClr val="FFFFFF"/>
              </a:solidFill>
            </a:ln>
          </a:right>
          <a:top>
            <a:ln w="12700" cmpd="sng">
              <a:solidFill>
                <a:srgbClr val="FFFFFF"/>
              </a:solidFill>
            </a:ln>
          </a:top>
          <a:bottom>
            <a:ln w="12700" cmpd="sng">
              <a:solidFill>
                <a:srgbClr val="FFFFFF"/>
              </a:solidFill>
            </a:ln>
          </a:bottom>
          <a:insideH>
            <a:ln w="12700" cmpd="sng">
              <a:solidFill>
                <a:srgbClr val="FFFFFF"/>
              </a:solidFill>
            </a:ln>
          </a:insideH>
          <a:insideV>
            <a:ln w="12700" cmpd="sng">
              <a:solidFill>
                <a:srgbClr val="FFFFFF"/>
              </a:solidFill>
            </a:ln>
          </a:insideV>
        </a:tcBdr>
        <a:fill>
          <a:solidFill>
            <a:srgbClr val="D5CDDE"/>
          </a:solidFill>
        </a:fill>
      </a:tcStyle>
    </a:wholeTbl>
    <a:band2H>
      <a:tcTxStyle/>
      <a:tcStyle>
        <a:tcBdr/>
        <a:fill>
          <a:solidFill>
            <a:srgbClr val="EBE8EF"/>
          </a:solidFill>
        </a:fill>
      </a:tcStyle>
    </a:band2H>
    <a:firstCol>
      <a:tcTxStyle b="on">
        <a:fontRef idx="minor">
          <a:scrgbClr r="0" g="0" b="0"/>
        </a:fontRef>
        <a:srgbClr val="FFFFFF"/>
      </a:tcTxStyle>
      <a:tcStyle>
        <a:tcBdr>
          <a:left>
            <a:ln w="12700" cmpd="sng">
              <a:solidFill>
                <a:srgbClr val="FFFFFF"/>
              </a:solidFill>
            </a:ln>
          </a:left>
          <a:right>
            <a:ln w="12700" cmpd="sng">
              <a:solidFill>
                <a:srgbClr val="FFFFFF"/>
              </a:solidFill>
            </a:ln>
          </a:right>
          <a:top>
            <a:ln w="12700" cmpd="sng">
              <a:solidFill>
                <a:srgbClr val="FFFFFF"/>
              </a:solidFill>
            </a:ln>
          </a:top>
          <a:bottom>
            <a:ln w="12700" cmpd="sng">
              <a:solidFill>
                <a:srgbClr val="FFFFFF"/>
              </a:solidFill>
            </a:ln>
          </a:bottom>
          <a:insideH>
            <a:ln w="12700" cmpd="sng">
              <a:solidFill>
                <a:srgbClr val="FFFFFF"/>
              </a:solidFill>
            </a:ln>
          </a:insideH>
          <a:insideV>
            <a:ln w="12700" cmpd="sng">
              <a:solidFill>
                <a:srgbClr val="FFFFFF"/>
              </a:solidFill>
            </a:ln>
          </a:insideV>
        </a:tcBdr>
        <a:fill>
          <a:solidFill>
            <a:schemeClr val="accent6"/>
          </a:solidFill>
        </a:fill>
      </a:tcStyle>
    </a:firstCol>
    <a:firstRow>
      <a:tcTxStyle b="on">
        <a:fontRef idx="minor">
          <a:scrgbClr r="0" g="0" b="0"/>
        </a:fontRef>
        <a:srgbClr val="FFFFFF"/>
      </a:tcTxStyle>
      <a:tcStyle>
        <a:tcBdr>
          <a:left>
            <a:ln w="12700" cmpd="sng">
              <a:solidFill>
                <a:srgbClr val="FFFFFF"/>
              </a:solidFill>
            </a:ln>
          </a:left>
          <a:right>
            <a:ln w="12700" cmpd="sng">
              <a:solidFill>
                <a:srgbClr val="FFFFFF"/>
              </a:solidFill>
            </a:ln>
          </a:right>
          <a:top>
            <a:ln w="12700" cmpd="sng">
              <a:solidFill>
                <a:srgbClr val="FFFFFF"/>
              </a:solidFill>
            </a:ln>
          </a:top>
          <a:bottom>
            <a:ln w="38100" cmpd="sng">
              <a:solidFill>
                <a:srgbClr val="FFFFFF"/>
              </a:solidFill>
            </a:ln>
          </a:bottom>
          <a:insideH>
            <a:ln w="12700" cmpd="sng">
              <a:solidFill>
                <a:srgbClr val="FFFFFF"/>
              </a:solidFill>
            </a:ln>
          </a:insideH>
          <a:insideV>
            <a:ln w="12700" cmpd="sng">
              <a:solidFill>
                <a:srgbClr val="FFFFFF"/>
              </a:solidFill>
            </a:ln>
          </a:insideV>
        </a:tcBdr>
        <a:fill>
          <a:solidFill>
            <a:schemeClr val="accent6"/>
          </a:solidFill>
        </a:fill>
      </a:tcStyle>
    </a:firstRow>
  </a:tblStyle>
  <a:tblStyle styleId="{C7B018BB-80A7-4F77-B60F-C8B233D01FF8}" styleName="Table Style 5">
    <a:wholeTbl>
      <a:tcTxStyle>
        <a:fontRef idx="minor">
          <a:scrgbClr r="0" g="0" b="0"/>
        </a:fontRef>
        <a:srgbClr val="000000"/>
      </a:tcTxStyle>
      <a:tcStyle>
        <a:tcBdr>
          <a:left>
            <a:ln w="12700" cmpd="sng">
              <a:solidFill>
                <a:srgbClr val="FFFFFF"/>
              </a:solidFill>
            </a:ln>
          </a:left>
          <a:right>
            <a:ln w="12700" cmpd="sng">
              <a:solidFill>
                <a:srgbClr val="FFFFFF"/>
              </a:solidFill>
            </a:ln>
          </a:right>
          <a:top>
            <a:ln w="12700" cmpd="sng">
              <a:solidFill>
                <a:srgbClr val="FFFFFF"/>
              </a:solidFill>
            </a:ln>
          </a:top>
          <a:bottom>
            <a:ln w="12700" cmpd="sng">
              <a:solidFill>
                <a:srgbClr val="FFFFFF"/>
              </a:solidFill>
            </a:ln>
          </a:bottom>
          <a:insideH>
            <a:ln w="12700" cmpd="sng">
              <a:solidFill>
                <a:srgbClr val="FFFFFF"/>
              </a:solidFill>
            </a:ln>
          </a:insideH>
          <a:insideV>
            <a:ln w="12700" cmpd="sng">
              <a:solidFill>
                <a:srgbClr val="FFFFFF"/>
              </a:solidFill>
            </a:ln>
          </a:insideV>
        </a:tcBdr>
        <a:fill>
          <a:solidFill>
            <a:srgbClr val="CAD2E8"/>
          </a:solidFill>
        </a:fill>
      </a:tcStyle>
    </a:wholeTbl>
    <a:band2H>
      <a:tcTxStyle/>
      <a:tcStyle>
        <a:tcBdr/>
        <a:fill>
          <a:solidFill>
            <a:srgbClr val="E6EAF4"/>
          </a:solidFill>
        </a:fill>
      </a:tcStyle>
    </a:band2H>
    <a:firstCol>
      <a:tcTxStyle b="on">
        <a:fontRef idx="minor">
          <a:scrgbClr r="0" g="0" b="0"/>
        </a:fontRef>
        <a:srgbClr val="FFFFFF"/>
      </a:tcTxStyle>
      <a:tcStyle>
        <a:tcBdr>
          <a:left>
            <a:ln w="12700" cmpd="sng">
              <a:solidFill>
                <a:srgbClr val="FFFFFF"/>
              </a:solidFill>
            </a:ln>
          </a:left>
          <a:right>
            <a:ln w="12700" cmpd="sng">
              <a:solidFill>
                <a:srgbClr val="FFFFFF"/>
              </a:solidFill>
            </a:ln>
          </a:right>
          <a:top>
            <a:ln w="12700" cmpd="sng">
              <a:solidFill>
                <a:srgbClr val="FFFFFF"/>
              </a:solidFill>
            </a:ln>
          </a:top>
          <a:bottom>
            <a:ln w="12700" cmpd="sng">
              <a:solidFill>
                <a:srgbClr val="FFFFFF"/>
              </a:solidFill>
            </a:ln>
          </a:bottom>
          <a:insideH>
            <a:ln w="12700" cmpd="sng">
              <a:solidFill>
                <a:srgbClr val="FFFFFF"/>
              </a:solidFill>
            </a:ln>
          </a:insideH>
          <a:insideV>
            <a:ln w="12700" cmpd="sng">
              <a:solidFill>
                <a:srgbClr val="FFFFFF"/>
              </a:solidFill>
            </a:ln>
          </a:insideV>
        </a:tcBdr>
        <a:fill>
          <a:solidFill>
            <a:schemeClr val="accent1"/>
          </a:solidFill>
        </a:fill>
      </a:tcStyle>
    </a:firstCol>
    <a:firstRow>
      <a:tcTxStyle b="on">
        <a:fontRef idx="minor">
          <a:scrgbClr r="0" g="0" b="0"/>
        </a:fontRef>
        <a:srgbClr val="FFFFFF"/>
      </a:tcTxStyle>
      <a:tcStyle>
        <a:tcBdr>
          <a:left>
            <a:ln w="12700" cmpd="sng">
              <a:solidFill>
                <a:srgbClr val="FFFFFF"/>
              </a:solidFill>
            </a:ln>
          </a:left>
          <a:right>
            <a:ln w="12700" cmpd="sng">
              <a:solidFill>
                <a:srgbClr val="FFFFFF"/>
              </a:solidFill>
            </a:ln>
          </a:right>
          <a:top>
            <a:ln w="12700" cmpd="sng">
              <a:solidFill>
                <a:srgbClr val="FFFFFF"/>
              </a:solidFill>
            </a:ln>
          </a:top>
          <a:bottom>
            <a:ln w="38100" cmpd="sng">
              <a:solidFill>
                <a:srgbClr val="FFFFFF"/>
              </a:solidFill>
            </a:ln>
          </a:bottom>
          <a:insideH>
            <a:ln w="12700" cmpd="sng">
              <a:solidFill>
                <a:srgbClr val="FFFFFF"/>
              </a:solidFill>
            </a:ln>
          </a:insideH>
          <a:insideV>
            <a:ln w="12700" cmpd="sng">
              <a:solidFill>
                <a:srgbClr val="FFFFFF"/>
              </a:solidFill>
            </a:ln>
          </a:insideV>
        </a:tcBdr>
        <a:fill>
          <a:solidFill>
            <a:schemeClr val="accent1"/>
          </a:solidFill>
        </a:fill>
      </a:tcStyle>
    </a:firstRow>
  </a:tblStyle>
  <a:tblStyle styleId="{4C3C2611-4C71-4FC5-86AE-919BDF0F9419}" styleName="Table Style 6">
    <a:wholeTbl>
      <a:tcTxStyle>
        <a:fontRef idx="minor">
          <a:scrgbClr r="0" g="0" b="0"/>
        </a:fontRef>
        <a:srgbClr val="000000"/>
      </a:tcTxStyle>
      <a:tcStyle>
        <a:tcBdr>
          <a:left>
            <a:ln w="12700" cmpd="sng">
              <a:solidFill>
                <a:srgbClr val="000000"/>
              </a:solidFill>
            </a:ln>
          </a:left>
          <a:right>
            <a:ln w="12700" cmpd="sng">
              <a:solidFill>
                <a:srgbClr val="000000"/>
              </a:solidFill>
            </a:ln>
          </a:right>
          <a:top>
            <a:ln w="12700" cmpd="sng">
              <a:solidFill>
                <a:srgbClr val="000000"/>
              </a:solidFill>
            </a:ln>
          </a:top>
          <a:bottom>
            <a:ln w="12700" cmpd="sng">
              <a:solidFill>
                <a:srgbClr val="000000"/>
              </a:solidFill>
            </a:ln>
          </a:bottom>
          <a:insideH>
            <a:ln w="12700" cmpd="sng">
              <a:solidFill>
                <a:srgbClr val="000000"/>
              </a:solidFill>
            </a:ln>
          </a:insideH>
          <a:insideV>
            <a:ln w="12700" cmpd="sng">
              <a:solidFill>
                <a:srgbClr val="000000"/>
              </a:solidFill>
            </a:ln>
          </a:insideV>
        </a:tcBdr>
      </a:tcStyle>
    </a:wholeTbl>
    <a:band2H>
      <a:tcTxStyle/>
      <a:tcStyle>
        <a:tcBdr/>
        <a:fill>
          <a:solidFill>
            <a:srgbClr val="FFFFFF"/>
          </a:solidFill>
        </a:fill>
      </a:tcStyle>
    </a:band2H>
    <a:firstCol>
      <a:tcTxStyle>
        <a:fontRef idx="minor">
          <a:scrgbClr r="0" g="0" b="0"/>
        </a:fontRef>
        <a:srgbClr val="000000"/>
      </a:tcTxStyle>
      <a:tcStyle>
        <a:tcBdr>
          <a:left>
            <a:ln w="12700" cmpd="sng">
              <a:solidFill>
                <a:srgbClr val="000000"/>
              </a:solidFill>
            </a:ln>
          </a:left>
          <a:right>
            <a:ln w="12700" cmpd="sng">
              <a:solidFill>
                <a:srgbClr val="000000"/>
              </a:solidFill>
            </a:ln>
          </a:right>
          <a:top>
            <a:ln w="12700" cmpd="sng">
              <a:solidFill>
                <a:srgbClr val="000000"/>
              </a:solidFill>
            </a:ln>
          </a:top>
          <a:bottom>
            <a:ln w="12700" cmpd="sng">
              <a:solidFill>
                <a:srgbClr val="000000"/>
              </a:solidFill>
            </a:ln>
          </a:bottom>
          <a:insideH>
            <a:ln w="12700" cmpd="sng">
              <a:solidFill>
                <a:srgbClr val="000000"/>
              </a:solidFill>
            </a:ln>
          </a:insideH>
          <a:insideV>
            <a:ln w="12700" cmpd="sng">
              <a:solidFill>
                <a:srgbClr val="000000"/>
              </a:solidFill>
            </a:ln>
          </a:insideV>
        </a:tcBdr>
      </a:tcStyle>
    </a:firstCol>
    <a:firstRow>
      <a:tcTxStyle>
        <a:fontRef idx="minor">
          <a:scrgbClr r="0" g="0" b="0"/>
        </a:fontRef>
        <a:srgbClr val="000000"/>
      </a:tcTxStyle>
      <a:tcStyle>
        <a:tcBdr>
          <a:left>
            <a:ln w="12700" cmpd="sng">
              <a:solidFill>
                <a:srgbClr val="000000"/>
              </a:solidFill>
            </a:ln>
          </a:left>
          <a:right>
            <a:ln w="12700" cmpd="sng">
              <a:solidFill>
                <a:srgbClr val="000000"/>
              </a:solidFill>
            </a:ln>
          </a:right>
          <a:top>
            <a:ln w="12700" cmpd="sng">
              <a:solidFill>
                <a:srgbClr val="000000"/>
              </a:solidFill>
            </a:ln>
          </a:top>
          <a:bottom>
            <a:ln w="12700" cmpd="sng">
              <a:solidFill>
                <a:srgbClr val="000000"/>
              </a:solidFill>
            </a:ln>
          </a:bottom>
          <a:insideH>
            <a:ln w="12700" cmpd="sng">
              <a:solidFill>
                <a:srgbClr val="000000"/>
              </a:solidFill>
            </a:ln>
          </a:insideH>
          <a:insideV>
            <a:ln w="12700" cmpd="sng">
              <a:solidFill>
                <a:srgbClr val="000000"/>
              </a:solidFill>
            </a:ln>
          </a:insideV>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247" autoAdjust="0"/>
    <p:restoredTop sz="78858" autoAdjust="0"/>
  </p:normalViewPr>
  <p:slideViewPr>
    <p:cSldViewPr snapToGrid="0" snapToObjects="1">
      <p:cViewPr varScale="1">
        <p:scale>
          <a:sx n="44" d="100"/>
          <a:sy n="44" d="100"/>
        </p:scale>
        <p:origin x="872" y="232"/>
      </p:cViewPr>
      <p:guideLst>
        <p:guide orient="horz" pos="4320"/>
        <p:guide pos="76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38212751"/>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noRot="1" noChangeAspect="1"/>
          </p:cNvSpPr>
          <p:nvPr>
            <p:ph type="sldImg"/>
          </p:nvPr>
        </p:nvSpPr>
        <p:spPr>
          <a:xfrm>
            <a:off x="381000" y="685800"/>
            <a:ext cx="6096000" cy="3429000"/>
          </a:xfrm>
          <a:prstGeom prst="rect">
            <a:avLst/>
          </a:prstGeom>
        </p:spPr>
        <p:txBody>
          <a:bodyPr/>
          <a:lstStyle/>
          <a:p>
            <a:endParaRPr/>
          </a:p>
        </p:txBody>
      </p:sp>
      <p:sp>
        <p:nvSpPr>
          <p:cNvPr id="140" name="Shape 140"/>
          <p:cNvSpPr>
            <a:spLocks noGrp="1"/>
          </p:cNvSpPr>
          <p:nvPr>
            <p:ph type="body" sz="quarter" idx="1"/>
          </p:nvPr>
        </p:nvSpPr>
        <p:spPr>
          <a:prstGeom prst="rect">
            <a:avLst/>
          </a:prstGeom>
        </p:spPr>
        <p:txBody>
          <a:bodyPr/>
          <a:lstStyle/>
          <a:p>
            <a:pPr defTabSz="914400">
              <a:lnSpc>
                <a:spcPct val="100000"/>
              </a:lnSpc>
              <a:defRPr sz="1100">
                <a:latin typeface="Arial"/>
                <a:ea typeface="Arial"/>
                <a:cs typeface="Arial"/>
                <a:sym typeface="Arial"/>
              </a:defRPr>
            </a:pPr>
            <a:r>
              <a:rPr lang="pt-BR" sz="1000" dirty="0"/>
              <a:t>*Agradecer presença</a:t>
            </a:r>
          </a:p>
          <a:p>
            <a:pPr defTabSz="914400">
              <a:lnSpc>
                <a:spcPct val="100000"/>
              </a:lnSpc>
              <a:defRPr sz="1100">
                <a:latin typeface="Arial"/>
                <a:ea typeface="Arial"/>
                <a:cs typeface="Arial"/>
                <a:sym typeface="Arial"/>
              </a:defRPr>
            </a:pPr>
            <a:r>
              <a:rPr lang="pt-BR" sz="1000" dirty="0"/>
              <a:t>*Apresentar equipe</a:t>
            </a:r>
          </a:p>
          <a:p>
            <a:pPr defTabSz="914400">
              <a:lnSpc>
                <a:spcPct val="100000"/>
              </a:lnSpc>
              <a:defRPr sz="1100">
                <a:latin typeface="Arial"/>
                <a:ea typeface="Arial"/>
                <a:cs typeface="Arial"/>
                <a:sym typeface="Arial"/>
              </a:defRPr>
            </a:pPr>
            <a:endParaRPr lang="pt-BR" sz="1000" dirty="0"/>
          </a:p>
        </p:txBody>
      </p:sp>
    </p:spTree>
    <p:extLst>
      <p:ext uri="{BB962C8B-B14F-4D97-AF65-F5344CB8AC3E}">
        <p14:creationId xmlns:p14="http://schemas.microsoft.com/office/powerpoint/2010/main" val="454414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p:cNvSpPr>
            <a:spLocks noGrp="1" noRot="1" noChangeAspect="1"/>
          </p:cNvSpPr>
          <p:nvPr>
            <p:ph type="sldImg"/>
          </p:nvPr>
        </p:nvSpPr>
        <p:spPr>
          <a:xfrm>
            <a:off x="381000" y="685800"/>
            <a:ext cx="6096000" cy="3429000"/>
          </a:xfrm>
          <a:prstGeom prst="rect">
            <a:avLst/>
          </a:prstGeom>
          <a:noFill/>
          <a:ln>
            <a:noFill/>
          </a:ln>
        </p:spPr>
      </p:sp>
      <p:sp>
        <p:nvSpPr>
          <p:cNvPr id="400" name="Shape"/>
          <p:cNvSpPr>
            <a:spLocks noGrp="1"/>
          </p:cNvSpPr>
          <p:nvPr>
            <p:ph type="body" sz="quarter" idx="1"/>
          </p:nvPr>
        </p:nvSpPr>
        <p:spPr>
          <a:prstGeom prst="rect">
            <a:avLst/>
          </a:prstGeom>
          <a:noFill/>
          <a:ln>
            <a:noFill/>
          </a:ln>
        </p:spPr>
        <p:txBody>
          <a:bodyPr/>
          <a:lstStyle/>
          <a:p>
            <a:pPr defTabSz="914400">
              <a:lnSpc>
                <a:spcPct val="100000"/>
              </a:lnSpc>
            </a:pPr>
            <a:r>
              <a:rPr lang="pt-BR" altLang="en-US" sz="1000" b="1" dirty="0">
                <a:latin typeface="Arial"/>
                <a:ea typeface="Arial"/>
                <a:cs typeface="Arial"/>
                <a:sym typeface="Arial"/>
              </a:rPr>
              <a:t>Essas </a:t>
            </a:r>
            <a:r>
              <a:rPr lang="pt-BR" altLang="en-US" sz="1000" dirty="0" err="1">
                <a:latin typeface="Arial"/>
                <a:cs typeface="Arial"/>
              </a:rPr>
              <a:t>skilss</a:t>
            </a:r>
            <a:r>
              <a:rPr lang="pt-BR" altLang="en-US" sz="1000" dirty="0">
                <a:latin typeface="Arial"/>
                <a:cs typeface="Arial"/>
              </a:rPr>
              <a:t> estão sendo usadas por milhares de marcas para alcançar o consumidor de maneiras diferentes. Como as maiores marcas possuem </a:t>
            </a:r>
            <a:r>
              <a:rPr lang="pt-BR" altLang="en-US" sz="1000" dirty="0" err="1">
                <a:latin typeface="Arial"/>
                <a:cs typeface="Arial"/>
              </a:rPr>
              <a:t>skills</a:t>
            </a:r>
            <a:r>
              <a:rPr lang="pt-BR" altLang="en-US" sz="1000" dirty="0">
                <a:latin typeface="Arial"/>
                <a:cs typeface="Arial"/>
              </a:rPr>
              <a:t> de </a:t>
            </a:r>
            <a:r>
              <a:rPr lang="pt-BR" altLang="en-US" sz="1000" dirty="0" err="1">
                <a:latin typeface="Arial"/>
                <a:cs typeface="Arial"/>
              </a:rPr>
              <a:t>alexa</a:t>
            </a:r>
            <a:r>
              <a:rPr lang="pt-BR" altLang="en-US" sz="1000" dirty="0">
                <a:latin typeface="Arial"/>
                <a:cs typeface="Arial"/>
              </a:rPr>
              <a:t>, os consumidores acabam sentido falta quando alguma delas não possui.</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effectLst/>
            </a:endParaRPr>
          </a:p>
          <a:p>
            <a:r>
              <a:rPr lang="en-US" dirty="0">
                <a:effectLst/>
              </a:rPr>
              <a:t>TROCAR SKILLS PARA BR</a:t>
            </a:r>
          </a:p>
          <a:p>
            <a:r>
              <a:rPr lang="en-US" dirty="0">
                <a:effectLst/>
              </a:rPr>
              <a:t>DEMO AO VIVO COM IFOOD.(PEDIR COMIDA)</a:t>
            </a:r>
            <a:endParaRPr lang="en-US" dirty="0"/>
          </a:p>
        </p:txBody>
      </p:sp>
    </p:spTree>
    <p:extLst>
      <p:ext uri="{BB962C8B-B14F-4D97-AF65-F5344CB8AC3E}">
        <p14:creationId xmlns:p14="http://schemas.microsoft.com/office/powerpoint/2010/main" val="3138630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Saint Louis University is changing the campus experience with Alexa. SMART CAMPUS</a:t>
            </a:r>
          </a:p>
        </p:txBody>
      </p:sp>
    </p:spTree>
    <p:extLst>
      <p:ext uri="{BB962C8B-B14F-4D97-AF65-F5344CB8AC3E}">
        <p14:creationId xmlns:p14="http://schemas.microsoft.com/office/powerpoint/2010/main" val="4159414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Vamos</a:t>
            </a:r>
            <a:r>
              <a:rPr lang="en-US" dirty="0"/>
              <a:t> </a:t>
            </a:r>
            <a:r>
              <a:rPr lang="en-US" dirty="0" err="1"/>
              <a:t>fazer</a:t>
            </a:r>
            <a:r>
              <a:rPr lang="en-US" dirty="0"/>
              <a:t> o design da skill Cake walk, que </a:t>
            </a:r>
            <a:r>
              <a:rPr lang="en-US" dirty="0" err="1"/>
              <a:t>vai</a:t>
            </a:r>
            <a:r>
              <a:rPr lang="en-US" dirty="0"/>
              <a:t> </a:t>
            </a:r>
            <a:r>
              <a:rPr lang="en-US" dirty="0" err="1"/>
              <a:t>lembrar</a:t>
            </a:r>
            <a:r>
              <a:rPr lang="en-US" dirty="0"/>
              <a:t> </a:t>
            </a:r>
            <a:r>
              <a:rPr lang="en-US" dirty="0" err="1"/>
              <a:t>seu</a:t>
            </a:r>
            <a:r>
              <a:rPr lang="en-US" dirty="0"/>
              <a:t> </a:t>
            </a:r>
            <a:r>
              <a:rPr lang="en-US" dirty="0" err="1"/>
              <a:t>aniversario</a:t>
            </a:r>
            <a:endParaRPr lang="en-US" dirty="0"/>
          </a:p>
        </p:txBody>
      </p:sp>
    </p:spTree>
    <p:extLst>
      <p:ext uri="{BB962C8B-B14F-4D97-AF65-F5344CB8AC3E}">
        <p14:creationId xmlns:p14="http://schemas.microsoft.com/office/powerpoint/2010/main" val="554149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Nao </a:t>
            </a:r>
            <a:r>
              <a:rPr lang="en-US" dirty="0" err="1"/>
              <a:t>é</a:t>
            </a:r>
            <a:r>
              <a:rPr lang="en-US" dirty="0"/>
              <a:t> </a:t>
            </a:r>
            <a:r>
              <a:rPr lang="en-US" dirty="0" err="1"/>
              <a:t>nescessario</a:t>
            </a:r>
            <a:r>
              <a:rPr lang="en-US" dirty="0"/>
              <a:t> </a:t>
            </a:r>
            <a:r>
              <a:rPr lang="en-US" dirty="0" err="1"/>
              <a:t>conhecimentos</a:t>
            </a:r>
            <a:r>
              <a:rPr lang="en-US" dirty="0"/>
              <a:t> de machine learning pois voce </a:t>
            </a:r>
            <a:r>
              <a:rPr lang="en-US" dirty="0" err="1"/>
              <a:t>esta</a:t>
            </a:r>
            <a:r>
              <a:rPr lang="en-US" dirty="0"/>
              <a:t> </a:t>
            </a:r>
            <a:r>
              <a:rPr lang="en-US" dirty="0" err="1"/>
              <a:t>basicamente</a:t>
            </a:r>
            <a:r>
              <a:rPr lang="en-US" dirty="0"/>
              <a:t> </a:t>
            </a:r>
            <a:r>
              <a:rPr lang="en-US" dirty="0" err="1"/>
              <a:t>provendo</a:t>
            </a:r>
            <a:r>
              <a:rPr lang="en-US" dirty="0"/>
              <a:t> dados de </a:t>
            </a:r>
            <a:r>
              <a:rPr lang="en-US" dirty="0" err="1"/>
              <a:t>treinamento</a:t>
            </a:r>
            <a:r>
              <a:rPr lang="en-US" dirty="0"/>
              <a:t>.</a:t>
            </a:r>
          </a:p>
          <a:p>
            <a:r>
              <a:rPr lang="en-US" dirty="0" err="1"/>
              <a:t>Entao</a:t>
            </a:r>
            <a:r>
              <a:rPr lang="en-US" dirty="0"/>
              <a:t> voce </a:t>
            </a:r>
            <a:r>
              <a:rPr lang="en-US" dirty="0" err="1"/>
              <a:t>manda</a:t>
            </a:r>
            <a:r>
              <a:rPr lang="en-US" dirty="0"/>
              <a:t> o commando de </a:t>
            </a:r>
            <a:r>
              <a:rPr lang="en-US" dirty="0" err="1"/>
              <a:t>voz</a:t>
            </a:r>
            <a:r>
              <a:rPr lang="en-US" dirty="0"/>
              <a:t> para o service </a:t>
            </a:r>
            <a:r>
              <a:rPr lang="en-US" dirty="0" err="1"/>
              <a:t>alexa</a:t>
            </a:r>
            <a:r>
              <a:rPr lang="en-US" dirty="0"/>
              <a:t> e </a:t>
            </a:r>
            <a:r>
              <a:rPr lang="en-US" dirty="0" err="1"/>
              <a:t>processado</a:t>
            </a:r>
            <a:r>
              <a:rPr lang="en-US" dirty="0"/>
              <a:t> </a:t>
            </a:r>
            <a:r>
              <a:rPr lang="en-US" dirty="0" err="1"/>
              <a:t>em</a:t>
            </a:r>
            <a:r>
              <a:rPr lang="en-US" dirty="0"/>
              <a:t> um </a:t>
            </a:r>
            <a:r>
              <a:rPr lang="en-US" dirty="0" err="1"/>
              <a:t>pacote</a:t>
            </a:r>
            <a:r>
              <a:rPr lang="en-US" dirty="0"/>
              <a:t> json que </a:t>
            </a:r>
            <a:r>
              <a:rPr lang="en-US" dirty="0" err="1"/>
              <a:t>é</a:t>
            </a:r>
            <a:r>
              <a:rPr lang="en-US" dirty="0"/>
              <a:t> </a:t>
            </a:r>
            <a:r>
              <a:rPr lang="en-US" dirty="0" err="1"/>
              <a:t>enviado</a:t>
            </a:r>
            <a:r>
              <a:rPr lang="en-US" dirty="0"/>
              <a:t> para o back end da </a:t>
            </a:r>
            <a:r>
              <a:rPr lang="en-US" dirty="0" err="1"/>
              <a:t>sua</a:t>
            </a:r>
            <a:r>
              <a:rPr lang="en-US" dirty="0"/>
              <a:t> skill, que </a:t>
            </a:r>
            <a:r>
              <a:rPr lang="en-US" dirty="0" err="1"/>
              <a:t>desempacota</a:t>
            </a:r>
            <a:r>
              <a:rPr lang="en-US" dirty="0"/>
              <a:t> e </a:t>
            </a:r>
            <a:r>
              <a:rPr lang="en-US" dirty="0" err="1"/>
              <a:t>envia</a:t>
            </a:r>
            <a:r>
              <a:rPr lang="en-US" dirty="0"/>
              <a:t> um json de </a:t>
            </a:r>
            <a:r>
              <a:rPr lang="en-US" dirty="0" err="1"/>
              <a:t>volta</a:t>
            </a:r>
            <a:r>
              <a:rPr lang="en-US" dirty="0"/>
              <a:t> </a:t>
            </a:r>
            <a:r>
              <a:rPr lang="en-US" dirty="0" err="1"/>
              <a:t>como</a:t>
            </a:r>
            <a:r>
              <a:rPr lang="en-US" dirty="0"/>
              <a:t> </a:t>
            </a:r>
            <a:r>
              <a:rPr lang="en-US" dirty="0" err="1"/>
              <a:t>resposta</a:t>
            </a:r>
            <a:r>
              <a:rPr lang="en-US" dirty="0"/>
              <a:t> que </a:t>
            </a:r>
            <a:r>
              <a:rPr lang="en-US" dirty="0" err="1"/>
              <a:t>pode</a:t>
            </a:r>
            <a:r>
              <a:rPr lang="en-US" dirty="0"/>
              <a:t> ser </a:t>
            </a:r>
            <a:r>
              <a:rPr lang="en-US" dirty="0" err="1"/>
              <a:t>elementos</a:t>
            </a:r>
            <a:r>
              <a:rPr lang="en-US" dirty="0"/>
              <a:t> </a:t>
            </a:r>
            <a:r>
              <a:rPr lang="en-US" dirty="0" err="1"/>
              <a:t>visuais</a:t>
            </a:r>
            <a:r>
              <a:rPr lang="en-US" dirty="0"/>
              <a:t> </a:t>
            </a:r>
            <a:r>
              <a:rPr lang="en-US" dirty="0" err="1"/>
              <a:t>ou</a:t>
            </a:r>
            <a:r>
              <a:rPr lang="en-US" dirty="0"/>
              <a:t> </a:t>
            </a:r>
            <a:r>
              <a:rPr lang="en-US" dirty="0" err="1"/>
              <a:t>elementos</a:t>
            </a:r>
            <a:r>
              <a:rPr lang="en-US" dirty="0"/>
              <a:t> de audio.</a:t>
            </a:r>
          </a:p>
          <a:p>
            <a:endParaRPr lang="en-US" dirty="0"/>
          </a:p>
          <a:p>
            <a:endParaRPr lang="en-US" dirty="0"/>
          </a:p>
          <a:p>
            <a:r>
              <a:rPr lang="en-US" dirty="0" err="1"/>
              <a:t>Explicar</a:t>
            </a:r>
            <a:r>
              <a:rPr lang="en-US" dirty="0"/>
              <a:t> </a:t>
            </a:r>
            <a:r>
              <a:rPr lang="en-US" dirty="0" err="1"/>
              <a:t>dinamicamente</a:t>
            </a:r>
            <a:r>
              <a:rPr lang="en-US" dirty="0"/>
              <a:t>.</a:t>
            </a:r>
          </a:p>
          <a:p>
            <a:r>
              <a:rPr lang="en-US" dirty="0"/>
              <a:t>---------------------------------</a:t>
            </a:r>
          </a:p>
          <a:p>
            <a:r>
              <a:rPr lang="en-US" dirty="0" err="1"/>
              <a:t>Usuario</a:t>
            </a:r>
            <a:r>
              <a:rPr lang="en-US" dirty="0"/>
              <a:t> </a:t>
            </a:r>
            <a:r>
              <a:rPr lang="en-US" dirty="0" err="1"/>
              <a:t>diz</a:t>
            </a:r>
            <a:r>
              <a:rPr lang="en-US" dirty="0"/>
              <a:t> </a:t>
            </a:r>
            <a:r>
              <a:rPr lang="en-US" dirty="0" err="1"/>
              <a:t>algo</a:t>
            </a:r>
            <a:r>
              <a:rPr lang="en-US" dirty="0"/>
              <a:t> para o </a:t>
            </a:r>
            <a:r>
              <a:rPr lang="en-US" dirty="0" err="1"/>
              <a:t>nosso</a:t>
            </a:r>
            <a:r>
              <a:rPr lang="en-US" dirty="0"/>
              <a:t> hardware</a:t>
            </a:r>
          </a:p>
          <a:p>
            <a:r>
              <a:rPr lang="en-US" dirty="0" err="1"/>
              <a:t>Converte</a:t>
            </a:r>
            <a:r>
              <a:rPr lang="en-US" dirty="0"/>
              <a:t> o q </a:t>
            </a:r>
            <a:r>
              <a:rPr lang="en-US" dirty="0" err="1"/>
              <a:t>dizemos</a:t>
            </a:r>
            <a:r>
              <a:rPr lang="en-US" dirty="0"/>
              <a:t> para a SKILL INTERFACE (</a:t>
            </a:r>
            <a:r>
              <a:rPr lang="en-US" dirty="0" err="1"/>
              <a:t>converte</a:t>
            </a:r>
            <a:r>
              <a:rPr lang="en-US" dirty="0"/>
              <a:t> </a:t>
            </a:r>
            <a:r>
              <a:rPr lang="en-US" dirty="0" err="1"/>
              <a:t>voz</a:t>
            </a:r>
            <a:r>
              <a:rPr lang="en-US" dirty="0"/>
              <a:t> para </a:t>
            </a:r>
            <a:r>
              <a:rPr lang="en-US" dirty="0" err="1"/>
              <a:t>texto</a:t>
            </a:r>
            <a:r>
              <a:rPr lang="en-US" dirty="0"/>
              <a:t>)</a:t>
            </a:r>
          </a:p>
          <a:p>
            <a:r>
              <a:rPr lang="en-US" dirty="0" err="1"/>
              <a:t>Envia</a:t>
            </a:r>
            <a:r>
              <a:rPr lang="en-US" dirty="0"/>
              <a:t> para o SKILL SERVICE (</a:t>
            </a:r>
            <a:r>
              <a:rPr lang="en-US" dirty="0" err="1"/>
              <a:t>aws</a:t>
            </a:r>
            <a:r>
              <a:rPr lang="en-US" dirty="0"/>
              <a:t> lambda) </a:t>
            </a:r>
            <a:r>
              <a:rPr lang="en-US" dirty="0" err="1"/>
              <a:t>processa</a:t>
            </a:r>
            <a:r>
              <a:rPr lang="en-US" dirty="0"/>
              <a:t> a entrada</a:t>
            </a:r>
          </a:p>
          <a:p>
            <a:r>
              <a:rPr lang="en-US" dirty="0" err="1"/>
              <a:t>Responde</a:t>
            </a:r>
            <a:r>
              <a:rPr lang="en-US" dirty="0"/>
              <a:t> de </a:t>
            </a:r>
            <a:r>
              <a:rPr lang="en-US" dirty="0" err="1"/>
              <a:t>volta</a:t>
            </a:r>
            <a:r>
              <a:rPr lang="en-US" dirty="0"/>
              <a:t> para a skill interface</a:t>
            </a:r>
          </a:p>
          <a:p>
            <a:r>
              <a:rPr lang="en-US" dirty="0"/>
              <a:t>Que </a:t>
            </a:r>
            <a:r>
              <a:rPr lang="en-US" dirty="0" err="1"/>
              <a:t>responde</a:t>
            </a:r>
            <a:r>
              <a:rPr lang="en-US" dirty="0"/>
              <a:t> para o device</a:t>
            </a:r>
          </a:p>
          <a:p>
            <a:r>
              <a:rPr lang="en-US" dirty="0"/>
              <a:t>Q </a:t>
            </a:r>
            <a:r>
              <a:rPr lang="en-US" dirty="0" err="1"/>
              <a:t>responde</a:t>
            </a:r>
            <a:r>
              <a:rPr lang="en-US" dirty="0"/>
              <a:t> para o </a:t>
            </a:r>
            <a:r>
              <a:rPr lang="en-US" dirty="0" err="1"/>
              <a:t>usuario</a:t>
            </a:r>
            <a:endParaRPr lang="en-US" dirty="0"/>
          </a:p>
          <a:p>
            <a:r>
              <a:rPr lang="en-US" dirty="0"/>
              <a:t>-----------------------</a:t>
            </a:r>
          </a:p>
          <a:p>
            <a:r>
              <a:rPr lang="en-US" dirty="0" err="1"/>
              <a:t>Usuario</a:t>
            </a:r>
            <a:r>
              <a:rPr lang="en-US" dirty="0"/>
              <a:t> </a:t>
            </a:r>
            <a:r>
              <a:rPr lang="en-US" dirty="0" err="1"/>
              <a:t>diz</a:t>
            </a:r>
            <a:r>
              <a:rPr lang="en-US" dirty="0"/>
              <a:t> </a:t>
            </a:r>
            <a:r>
              <a:rPr lang="en-US" dirty="0" err="1"/>
              <a:t>algo</a:t>
            </a:r>
            <a:r>
              <a:rPr lang="en-US" dirty="0"/>
              <a:t> para o </a:t>
            </a:r>
            <a:r>
              <a:rPr lang="en-US" dirty="0" err="1"/>
              <a:t>nosso</a:t>
            </a:r>
            <a:r>
              <a:rPr lang="en-US" dirty="0"/>
              <a:t> hardware</a:t>
            </a:r>
          </a:p>
          <a:p>
            <a:r>
              <a:rPr lang="en-US" dirty="0" err="1"/>
              <a:t>Converte</a:t>
            </a:r>
            <a:r>
              <a:rPr lang="en-US" dirty="0"/>
              <a:t> o q </a:t>
            </a:r>
            <a:r>
              <a:rPr lang="en-US" dirty="0" err="1"/>
              <a:t>dizemos</a:t>
            </a:r>
            <a:r>
              <a:rPr lang="en-US" dirty="0"/>
              <a:t> para a SKILL INTERFACE (</a:t>
            </a:r>
            <a:r>
              <a:rPr lang="en-US" dirty="0" err="1"/>
              <a:t>converte</a:t>
            </a:r>
            <a:r>
              <a:rPr lang="en-US" dirty="0"/>
              <a:t> </a:t>
            </a:r>
            <a:r>
              <a:rPr lang="en-US" dirty="0" err="1"/>
              <a:t>voz</a:t>
            </a:r>
            <a:r>
              <a:rPr lang="en-US" dirty="0"/>
              <a:t> para </a:t>
            </a:r>
            <a:r>
              <a:rPr lang="en-US" dirty="0" err="1"/>
              <a:t>texto</a:t>
            </a:r>
            <a:r>
              <a:rPr lang="en-US" dirty="0"/>
              <a:t>)</a:t>
            </a:r>
          </a:p>
          <a:p>
            <a:pPr marL="0" marR="0" lvl="0" indent="0" defTabSz="457200" eaLnBrk="1" fontAlgn="auto" latinLnBrk="0" hangingPunct="1">
              <a:lnSpc>
                <a:spcPct val="117999"/>
              </a:lnSpc>
              <a:spcBef>
                <a:spcPts val="0"/>
              </a:spcBef>
              <a:spcAft>
                <a:spcPts val="0"/>
              </a:spcAft>
              <a:buClrTx/>
              <a:buSzTx/>
              <a:buFontTx/>
              <a:buNone/>
              <a:tabLst/>
              <a:defRPr/>
            </a:pPr>
            <a:r>
              <a:rPr lang="en-US" dirty="0"/>
              <a:t>	* um </a:t>
            </a:r>
            <a:r>
              <a:rPr lang="en-US" dirty="0" err="1"/>
              <a:t>desafio</a:t>
            </a:r>
            <a:r>
              <a:rPr lang="en-US" dirty="0"/>
              <a:t> por </a:t>
            </a:r>
            <a:r>
              <a:rPr lang="en-US" dirty="0" err="1"/>
              <a:t>si</a:t>
            </a:r>
            <a:r>
              <a:rPr lang="en-US" dirty="0"/>
              <a:t> soh (</a:t>
            </a:r>
            <a:r>
              <a:rPr lang="en-US" dirty="0" err="1"/>
              <a:t>palavras</a:t>
            </a:r>
            <a:r>
              <a:rPr lang="en-US" dirty="0"/>
              <a:t> </a:t>
            </a:r>
            <a:r>
              <a:rPr lang="en-US" dirty="0" err="1"/>
              <a:t>iguais</a:t>
            </a:r>
            <a:r>
              <a:rPr lang="en-US" dirty="0"/>
              <a:t>) </a:t>
            </a:r>
            <a:r>
              <a:rPr lang="en-US" b="1" dirty="0" err="1"/>
              <a:t>Acento</a:t>
            </a:r>
            <a:r>
              <a:rPr lang="en-US" b="1" dirty="0"/>
              <a:t>/assent </a:t>
            </a:r>
            <a:r>
              <a:rPr lang="en-US" b="1" dirty="0" err="1"/>
              <a:t>Aço</a:t>
            </a:r>
            <a:r>
              <a:rPr lang="en-US" b="1" dirty="0"/>
              <a:t>/</a:t>
            </a:r>
            <a:r>
              <a:rPr lang="en-US" b="1" dirty="0" err="1"/>
              <a:t>asso</a:t>
            </a:r>
            <a:r>
              <a:rPr lang="en-US" b="1" dirty="0"/>
              <a:t> </a:t>
            </a:r>
            <a:r>
              <a:rPr lang="en-US" b="1" dirty="0" err="1"/>
              <a:t>Cela</a:t>
            </a:r>
            <a:r>
              <a:rPr lang="en-US" b="1" dirty="0"/>
              <a:t>/</a:t>
            </a:r>
            <a:r>
              <a:rPr lang="en-US" b="1" dirty="0" err="1"/>
              <a:t>sela</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b="1" dirty="0" err="1"/>
              <a:t>Cerrar</a:t>
            </a:r>
            <a:r>
              <a:rPr lang="en-US" b="1" dirty="0"/>
              <a:t>/</a:t>
            </a:r>
            <a:r>
              <a:rPr lang="en-US" b="1" dirty="0" err="1"/>
              <a:t>serrar</a:t>
            </a:r>
            <a:r>
              <a:rPr lang="en-US" b="1" dirty="0"/>
              <a:t> Concerto/</a:t>
            </a:r>
            <a:r>
              <a:rPr lang="en-US" b="1" dirty="0" err="1"/>
              <a:t>conserto</a:t>
            </a:r>
            <a:endParaRPr lang="en-US" dirty="0"/>
          </a:p>
          <a:p>
            <a:endParaRPr lang="en-US" dirty="0"/>
          </a:p>
          <a:p>
            <a:r>
              <a:rPr lang="en-US" dirty="0" err="1"/>
              <a:t>Envia</a:t>
            </a:r>
            <a:r>
              <a:rPr lang="en-US" dirty="0"/>
              <a:t> para o SKILL SERVICE (</a:t>
            </a:r>
            <a:r>
              <a:rPr lang="en-US" dirty="0" err="1"/>
              <a:t>aws</a:t>
            </a:r>
            <a:r>
              <a:rPr lang="en-US" dirty="0"/>
              <a:t> lambda) </a:t>
            </a:r>
            <a:r>
              <a:rPr lang="en-US" dirty="0" err="1"/>
              <a:t>processa</a:t>
            </a:r>
            <a:r>
              <a:rPr lang="en-US" dirty="0"/>
              <a:t> a entrada</a:t>
            </a:r>
          </a:p>
          <a:p>
            <a:r>
              <a:rPr lang="en-US" dirty="0" err="1"/>
              <a:t>Responde</a:t>
            </a:r>
            <a:r>
              <a:rPr lang="en-US" dirty="0"/>
              <a:t> de </a:t>
            </a:r>
            <a:r>
              <a:rPr lang="en-US" dirty="0" err="1"/>
              <a:t>volta</a:t>
            </a:r>
            <a:r>
              <a:rPr lang="en-US" dirty="0"/>
              <a:t> para a skill interface</a:t>
            </a:r>
          </a:p>
          <a:p>
            <a:r>
              <a:rPr lang="en-US" dirty="0"/>
              <a:t>Que </a:t>
            </a:r>
            <a:r>
              <a:rPr lang="en-US" dirty="0" err="1"/>
              <a:t>responde</a:t>
            </a:r>
            <a:r>
              <a:rPr lang="en-US" dirty="0"/>
              <a:t> para o device</a:t>
            </a:r>
          </a:p>
          <a:p>
            <a:r>
              <a:rPr lang="en-US" dirty="0"/>
              <a:t>Q </a:t>
            </a:r>
            <a:r>
              <a:rPr lang="en-US" dirty="0" err="1"/>
              <a:t>responde</a:t>
            </a:r>
            <a:r>
              <a:rPr lang="en-US" dirty="0"/>
              <a:t> para o </a:t>
            </a:r>
            <a:r>
              <a:rPr lang="en-US" dirty="0" err="1"/>
              <a:t>usuario</a:t>
            </a:r>
            <a:endParaRPr lang="en-US" dirty="0"/>
          </a:p>
          <a:p>
            <a:r>
              <a:rPr lang="en-US" dirty="0"/>
              <a:t>É TUDO JSON</a:t>
            </a:r>
          </a:p>
          <a:p>
            <a:endParaRPr lang="en-US" dirty="0"/>
          </a:p>
          <a:p>
            <a:r>
              <a:rPr lang="en-US" dirty="0" err="1"/>
              <a:t>Pode</a:t>
            </a:r>
            <a:r>
              <a:rPr lang="en-US" dirty="0"/>
              <a:t> </a:t>
            </a:r>
            <a:r>
              <a:rPr lang="en-US" dirty="0" err="1"/>
              <a:t>mostrar</a:t>
            </a:r>
            <a:r>
              <a:rPr lang="en-US" dirty="0"/>
              <a:t> </a:t>
            </a:r>
            <a:r>
              <a:rPr lang="en-US" dirty="0" err="1"/>
              <a:t>imagem</a:t>
            </a:r>
            <a:r>
              <a:rPr lang="en-US" dirty="0"/>
              <a:t>.(mas </a:t>
            </a:r>
            <a:r>
              <a:rPr lang="en-US" dirty="0" err="1"/>
              <a:t>nao</a:t>
            </a:r>
            <a:r>
              <a:rPr lang="en-US" dirty="0"/>
              <a:t> </a:t>
            </a:r>
            <a:r>
              <a:rPr lang="en-US" dirty="0" err="1"/>
              <a:t>deveria</a:t>
            </a:r>
            <a:r>
              <a:rPr lang="en-US" dirty="0"/>
              <a:t> ser o principal)</a:t>
            </a:r>
          </a:p>
          <a:p>
            <a:endParaRPr lang="en-US" dirty="0"/>
          </a:p>
          <a:p>
            <a:r>
              <a:rPr lang="en-US" dirty="0"/>
              <a:t>INTERAGIR COM A PLATEIA NAO DESENVOLVEDORA</a:t>
            </a:r>
          </a:p>
        </p:txBody>
      </p:sp>
    </p:spTree>
    <p:extLst>
      <p:ext uri="{BB962C8B-B14F-4D97-AF65-F5344CB8AC3E}">
        <p14:creationId xmlns:p14="http://schemas.microsoft.com/office/powerpoint/2010/main" val="1205596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Nao </a:t>
            </a:r>
            <a:r>
              <a:rPr lang="en-US" dirty="0" err="1"/>
              <a:t>usem</a:t>
            </a:r>
            <a:r>
              <a:rPr lang="en-US" dirty="0"/>
              <a:t> flowchart</a:t>
            </a:r>
          </a:p>
          <a:p>
            <a:r>
              <a:rPr lang="en-US" dirty="0" err="1"/>
              <a:t>Torna</a:t>
            </a:r>
            <a:r>
              <a:rPr lang="en-US" dirty="0"/>
              <a:t> a conversa </a:t>
            </a:r>
            <a:r>
              <a:rPr lang="en-US" dirty="0" err="1"/>
              <a:t>menos</a:t>
            </a:r>
            <a:r>
              <a:rPr lang="en-US" dirty="0"/>
              <a:t> natural pois voce </a:t>
            </a:r>
            <a:r>
              <a:rPr lang="en-US" dirty="0" err="1"/>
              <a:t>acaba</a:t>
            </a:r>
            <a:r>
              <a:rPr lang="en-US" dirty="0"/>
              <a:t> </a:t>
            </a:r>
            <a:r>
              <a:rPr lang="en-US" dirty="0" err="1"/>
              <a:t>focando</a:t>
            </a:r>
            <a:r>
              <a:rPr lang="en-US" dirty="0"/>
              <a:t> </a:t>
            </a:r>
            <a:r>
              <a:rPr lang="en-US" dirty="0" err="1"/>
              <a:t>nas</a:t>
            </a:r>
            <a:r>
              <a:rPr lang="en-US" dirty="0"/>
              <a:t> </a:t>
            </a:r>
            <a:r>
              <a:rPr lang="en-US" dirty="0" err="1"/>
              <a:t>setas</a:t>
            </a:r>
            <a:endParaRPr lang="en-US" dirty="0"/>
          </a:p>
          <a:p>
            <a:r>
              <a:rPr lang="en-US" dirty="0"/>
              <a:t>Conversas </a:t>
            </a:r>
            <a:r>
              <a:rPr lang="en-US" dirty="0" err="1"/>
              <a:t>nao</a:t>
            </a:r>
            <a:r>
              <a:rPr lang="en-US" dirty="0"/>
              <a:t> </a:t>
            </a:r>
            <a:r>
              <a:rPr lang="en-US" dirty="0" err="1"/>
              <a:t>sao</a:t>
            </a:r>
            <a:r>
              <a:rPr lang="en-US" dirty="0"/>
              <a:t> </a:t>
            </a:r>
            <a:r>
              <a:rPr lang="en-US" dirty="0" err="1"/>
              <a:t>planejadas</a:t>
            </a:r>
            <a:endParaRPr lang="en-US" dirty="0"/>
          </a:p>
          <a:p>
            <a:r>
              <a:rPr lang="en-US" dirty="0" err="1"/>
              <a:t>Acabamos</a:t>
            </a:r>
            <a:r>
              <a:rPr lang="en-US" dirty="0"/>
              <a:t> </a:t>
            </a:r>
            <a:r>
              <a:rPr lang="en-US" dirty="0" err="1"/>
              <a:t>repetindo</a:t>
            </a:r>
            <a:r>
              <a:rPr lang="en-US" dirty="0"/>
              <a:t> </a:t>
            </a:r>
            <a:r>
              <a:rPr lang="en-US" dirty="0" err="1"/>
              <a:t>muitas</a:t>
            </a:r>
            <a:r>
              <a:rPr lang="en-US" dirty="0"/>
              <a:t> </a:t>
            </a:r>
            <a:r>
              <a:rPr lang="en-US" dirty="0" err="1"/>
              <a:t>coisas</a:t>
            </a:r>
            <a:endParaRPr lang="en-US" dirty="0"/>
          </a:p>
          <a:p>
            <a:endParaRPr lang="en-US" dirty="0"/>
          </a:p>
          <a:p>
            <a:endParaRPr lang="en-US" dirty="0"/>
          </a:p>
          <a:p>
            <a:r>
              <a:rPr lang="en-US" dirty="0"/>
              <a:t>This is a VUI chart that one of our Voice Designers created. It represents a trivia skill. It’s pretty complex. </a:t>
            </a:r>
          </a:p>
          <a:p>
            <a:endParaRPr lang="en-US" dirty="0"/>
          </a:p>
          <a:p>
            <a:r>
              <a:rPr lang="en-US" dirty="0"/>
              <a:t>Ask the audience: Notice anything missing from this chart? (Looking for lack of conversation, just a complex menu)</a:t>
            </a:r>
          </a:p>
          <a:p>
            <a:endParaRPr lang="en-US" dirty="0"/>
          </a:p>
          <a:p>
            <a:r>
              <a:rPr lang="en-US" dirty="0"/>
              <a:t>MUDAR O FUNDO DO SLIDE</a:t>
            </a:r>
          </a:p>
        </p:txBody>
      </p:sp>
      <p:sp>
        <p:nvSpPr>
          <p:cNvPr id="4" name="Slide Number Placeholder 3"/>
          <p:cNvSpPr>
            <a:spLocks noGrp="1"/>
          </p:cNvSpPr>
          <p:nvPr>
            <p:ph type="sldNum" sz="quarter" idx="5"/>
          </p:nvPr>
        </p:nvSpPr>
        <p:spPr/>
        <p:txBody>
          <a:bodyPr/>
          <a:lstStyle/>
          <a:p>
            <a:fld id="{7BCD2051-6DCE-694E-AD32-34F6E7DDBA94}" type="slidenum">
              <a:rPr lang="en-US" smtClean="0"/>
              <a:t>15</a:t>
            </a:fld>
            <a:endParaRPr lang="en-US"/>
          </a:p>
        </p:txBody>
      </p:sp>
    </p:spTree>
    <p:extLst>
      <p:ext uri="{BB962C8B-B14F-4D97-AF65-F5344CB8AC3E}">
        <p14:creationId xmlns:p14="http://schemas.microsoft.com/office/powerpoint/2010/main" val="1999845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make conversational skill, you need to start with the conversation and work backward.</a:t>
            </a:r>
          </a:p>
          <a:p>
            <a:endParaRPr lang="en-US" dirty="0"/>
          </a:p>
          <a:p>
            <a:r>
              <a:rPr lang="en-US" dirty="0"/>
              <a:t>You want to start with a simple ”happy path” where everyone goes according to plan. </a:t>
            </a:r>
          </a:p>
          <a:p>
            <a:endParaRPr lang="en-US" dirty="0"/>
          </a:p>
          <a:p>
            <a:r>
              <a:rPr lang="en-US" dirty="0"/>
              <a:t>Here’s the happy path for cake walk where the skill doesn’t know the user’s birthday. It’s the first time they’ve interacted with the skill.</a:t>
            </a:r>
          </a:p>
        </p:txBody>
      </p:sp>
      <p:sp>
        <p:nvSpPr>
          <p:cNvPr id="4" name="Slide Number Placeholder 3"/>
          <p:cNvSpPr>
            <a:spLocks noGrp="1"/>
          </p:cNvSpPr>
          <p:nvPr>
            <p:ph type="sldNum" sz="quarter" idx="5"/>
          </p:nvPr>
        </p:nvSpPr>
        <p:spPr/>
        <p:txBody>
          <a:bodyPr/>
          <a:lstStyle/>
          <a:p>
            <a:fld id="{7BCD2051-6DCE-694E-AD32-34F6E7DDBA94}" type="slidenum">
              <a:rPr lang="en-US" smtClean="0"/>
              <a:t>16</a:t>
            </a:fld>
            <a:endParaRPr lang="en-US"/>
          </a:p>
        </p:txBody>
      </p:sp>
    </p:spTree>
    <p:extLst>
      <p:ext uri="{BB962C8B-B14F-4D97-AF65-F5344CB8AC3E}">
        <p14:creationId xmlns:p14="http://schemas.microsoft.com/office/powerpoint/2010/main" val="3296479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create happy paths for multiple scenarios. </a:t>
            </a:r>
          </a:p>
          <a:p>
            <a:endParaRPr lang="en-US" dirty="0"/>
          </a:p>
          <a:p>
            <a:r>
              <a:rPr lang="en-US" dirty="0"/>
              <a:t>Here’s our happy path for the situation where the skill knows the customer’s birthday.</a:t>
            </a:r>
          </a:p>
        </p:txBody>
      </p:sp>
      <p:sp>
        <p:nvSpPr>
          <p:cNvPr id="4" name="Slide Number Placeholder 3"/>
          <p:cNvSpPr>
            <a:spLocks noGrp="1"/>
          </p:cNvSpPr>
          <p:nvPr>
            <p:ph type="sldNum" sz="quarter" idx="5"/>
          </p:nvPr>
        </p:nvSpPr>
        <p:spPr/>
        <p:txBody>
          <a:bodyPr/>
          <a:lstStyle/>
          <a:p>
            <a:fld id="{7BCD2051-6DCE-694E-AD32-34F6E7DDBA94}" type="slidenum">
              <a:rPr lang="en-US" smtClean="0"/>
              <a:t>17</a:t>
            </a:fld>
            <a:endParaRPr lang="en-US"/>
          </a:p>
        </p:txBody>
      </p:sp>
    </p:spTree>
    <p:extLst>
      <p:ext uri="{BB962C8B-B14F-4D97-AF65-F5344CB8AC3E}">
        <p14:creationId xmlns:p14="http://schemas.microsoft.com/office/powerpoint/2010/main" val="2317795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Answer: The Customer!!!</a:t>
            </a:r>
          </a:p>
          <a:p>
            <a:endParaRPr lang="en-US" dirty="0"/>
          </a:p>
          <a:p>
            <a:endParaRPr lang="en-US" dirty="0"/>
          </a:p>
          <a:p>
            <a:r>
              <a:rPr lang="en-US" dirty="0"/>
              <a:t>Mudar </a:t>
            </a:r>
            <a:r>
              <a:rPr lang="en-US" dirty="0" err="1"/>
              <a:t>cor</a:t>
            </a:r>
            <a:r>
              <a:rPr lang="en-US" dirty="0"/>
              <a:t> de </a:t>
            </a:r>
          </a:p>
          <a:p>
            <a:endParaRPr lang="en-US" dirty="0"/>
          </a:p>
        </p:txBody>
      </p:sp>
      <p:sp>
        <p:nvSpPr>
          <p:cNvPr id="4" name="Slide Number Placeholder 3"/>
          <p:cNvSpPr>
            <a:spLocks noGrp="1"/>
          </p:cNvSpPr>
          <p:nvPr>
            <p:ph type="sldNum" sz="quarter" idx="5"/>
          </p:nvPr>
        </p:nvSpPr>
        <p:spPr/>
        <p:txBody>
          <a:bodyPr/>
          <a:lstStyle/>
          <a:p>
            <a:fld id="{7BCD2051-6DCE-694E-AD32-34F6E7DDBA94}" type="slidenum">
              <a:rPr lang="en-US" smtClean="0"/>
              <a:t>18</a:t>
            </a:fld>
            <a:endParaRPr lang="en-US"/>
          </a:p>
        </p:txBody>
      </p:sp>
    </p:spTree>
    <p:extLst>
      <p:ext uri="{BB962C8B-B14F-4D97-AF65-F5344CB8AC3E}">
        <p14:creationId xmlns:p14="http://schemas.microsoft.com/office/powerpoint/2010/main" val="1005698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our ”birthday </a:t>
            </a:r>
            <a:r>
              <a:rPr lang="en-US" dirty="0" err="1"/>
              <a:t>uknown</a:t>
            </a:r>
            <a:r>
              <a:rPr lang="en-US" dirty="0"/>
              <a:t>” happy path, we have two turns.</a:t>
            </a:r>
          </a:p>
        </p:txBody>
      </p:sp>
      <p:sp>
        <p:nvSpPr>
          <p:cNvPr id="4" name="Slide Number Placeholder 3"/>
          <p:cNvSpPr>
            <a:spLocks noGrp="1"/>
          </p:cNvSpPr>
          <p:nvPr>
            <p:ph type="sldNum" sz="quarter" idx="5"/>
          </p:nvPr>
        </p:nvSpPr>
        <p:spPr/>
        <p:txBody>
          <a:bodyPr/>
          <a:lstStyle/>
          <a:p>
            <a:fld id="{7BCD2051-6DCE-694E-AD32-34F6E7DDBA94}" type="slidenum">
              <a:rPr lang="en-US" smtClean="0"/>
              <a:t>19</a:t>
            </a:fld>
            <a:endParaRPr lang="en-US"/>
          </a:p>
        </p:txBody>
      </p:sp>
    </p:spTree>
    <p:extLst>
      <p:ext uri="{BB962C8B-B14F-4D97-AF65-F5344CB8AC3E}">
        <p14:creationId xmlns:p14="http://schemas.microsoft.com/office/powerpoint/2010/main" val="3746271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3843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Ask the audience: What happens if we don’t end with a question?</a:t>
            </a:r>
          </a:p>
          <a:p>
            <a:endParaRPr lang="en-US" dirty="0"/>
          </a:p>
          <a:p>
            <a:r>
              <a:rPr lang="en-US" dirty="0"/>
              <a:t>Answer: The skill ends! Remember that the customer leads the conversation. Customer speaks, </a:t>
            </a:r>
            <a:r>
              <a:rPr lang="en-US" dirty="0" err="1"/>
              <a:t>alexa</a:t>
            </a:r>
            <a:r>
              <a:rPr lang="en-US" dirty="0"/>
              <a:t> responds. If the skill doesn’t ask as question and listen for the answer, the skill will exit and wont be able to respond.</a:t>
            </a:r>
          </a:p>
        </p:txBody>
      </p:sp>
      <p:sp>
        <p:nvSpPr>
          <p:cNvPr id="4" name="Slide Number Placeholder 3"/>
          <p:cNvSpPr>
            <a:spLocks noGrp="1"/>
          </p:cNvSpPr>
          <p:nvPr>
            <p:ph type="sldNum" sz="quarter" idx="5"/>
          </p:nvPr>
        </p:nvSpPr>
        <p:spPr/>
        <p:txBody>
          <a:bodyPr/>
          <a:lstStyle/>
          <a:p>
            <a:fld id="{7BCD2051-6DCE-694E-AD32-34F6E7DDBA94}" type="slidenum">
              <a:rPr lang="en-US" smtClean="0"/>
              <a:t>20</a:t>
            </a:fld>
            <a:endParaRPr lang="en-US"/>
          </a:p>
        </p:txBody>
      </p:sp>
    </p:spTree>
    <p:extLst>
      <p:ext uri="{BB962C8B-B14F-4D97-AF65-F5344CB8AC3E}">
        <p14:creationId xmlns:p14="http://schemas.microsoft.com/office/powerpoint/2010/main" val="410531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primary goal of this exercise is to get the creative juices flowing. Typically, many of the examples cited will align to one or more of the core drives as they are explained during the next section, creating a more personal connection to the material</a:t>
            </a:r>
            <a:endParaRPr lang="en-US" dirty="0"/>
          </a:p>
        </p:txBody>
      </p:sp>
      <p:sp>
        <p:nvSpPr>
          <p:cNvPr id="4" name="Slide Number Placeholder 3"/>
          <p:cNvSpPr>
            <a:spLocks noGrp="1"/>
          </p:cNvSpPr>
          <p:nvPr>
            <p:ph type="sldNum" sz="quarter" idx="10"/>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C34314FF-6DE6-5C4E-9274-B73552BF232E}" type="slidenum">
              <a:rPr kumimoji="0" lang="en-US" sz="5000" b="0" i="0" u="none" strike="noStrike" kern="0" cap="none" spc="0" normalizeH="0" baseline="0" noProof="0" smtClean="0">
                <a:ln>
                  <a:noFill/>
                </a:ln>
                <a:solidFill>
                  <a:srgbClr val="000000"/>
                </a:solidFill>
                <a:effectLst/>
                <a:uLnTx/>
                <a:uFillTx/>
                <a:latin typeface="Helvetica Light"/>
                <a:sym typeface="Helvetica Light"/>
              </a:rPr>
              <a:pPr marL="0" marR="0" lvl="0" indent="0" algn="ctr" defTabSz="825500" rtl="0" eaLnBrk="1" fontAlgn="auto" latinLnBrk="0" hangingPunct="0">
                <a:lnSpc>
                  <a:spcPct val="100000"/>
                </a:lnSpc>
                <a:spcBef>
                  <a:spcPts val="0"/>
                </a:spcBef>
                <a:spcAft>
                  <a:spcPts val="0"/>
                </a:spcAft>
                <a:buClrTx/>
                <a:buSzTx/>
                <a:buFontTx/>
                <a:buNone/>
                <a:tabLst/>
                <a:defRPr/>
              </a:pPr>
              <a:t>22</a:t>
            </a:fld>
            <a:endParaRPr kumimoji="0" lang="en-US" sz="5000" b="0" i="0" u="none" strike="noStrike" kern="0" cap="none" spc="0" normalizeH="0" baseline="0" noProof="0">
              <a:ln>
                <a:noFill/>
              </a:ln>
              <a:solidFill>
                <a:srgbClr val="000000"/>
              </a:solidFill>
              <a:effectLst/>
              <a:uLnTx/>
              <a:uFillTx/>
              <a:latin typeface="Helvetica Light"/>
              <a:sym typeface="Helvetica Light"/>
            </a:endParaRPr>
          </a:p>
        </p:txBody>
      </p:sp>
    </p:spTree>
    <p:extLst>
      <p:ext uri="{BB962C8B-B14F-4D97-AF65-F5344CB8AC3E}">
        <p14:creationId xmlns:p14="http://schemas.microsoft.com/office/powerpoint/2010/main" val="2288967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primary goal of this exercise is to get the creative juices flowing. Typically, many of the examples cited will align to one or more of the core drives as they are explained during the next section, creating a more personal connection to the material</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deixar</a:t>
            </a:r>
            <a:r>
              <a:rPr lang="en-US" sz="1200" kern="1200" dirty="0">
                <a:solidFill>
                  <a:schemeClr val="tx1"/>
                </a:solidFill>
                <a:effectLst/>
                <a:latin typeface="+mn-lt"/>
                <a:ea typeface="+mn-ea"/>
                <a:cs typeface="+mn-cs"/>
              </a:rPr>
              <a:t> para </a:t>
            </a:r>
            <a:r>
              <a:rPr lang="en-US" sz="1200" kern="1200" dirty="0" err="1">
                <a:solidFill>
                  <a:schemeClr val="tx1"/>
                </a:solidFill>
                <a:effectLst/>
                <a:latin typeface="+mn-lt"/>
                <a:ea typeface="+mn-ea"/>
                <a:cs typeface="+mn-cs"/>
              </a:rPr>
              <a:t>depois</a:t>
            </a:r>
            <a:r>
              <a:rPr lang="en-US" sz="1200" kern="1200" dirty="0">
                <a:solidFill>
                  <a:schemeClr val="tx1"/>
                </a:solidFill>
                <a:effectLst/>
                <a:latin typeface="+mn-lt"/>
                <a:ea typeface="+mn-ea"/>
                <a:cs typeface="+mn-cs"/>
              </a:rPr>
              <a:t> da demo</a:t>
            </a:r>
            <a:endParaRPr lang="en-US" dirty="0"/>
          </a:p>
        </p:txBody>
      </p:sp>
      <p:sp>
        <p:nvSpPr>
          <p:cNvPr id="4" name="Slide Number Placeholder 3"/>
          <p:cNvSpPr>
            <a:spLocks noGrp="1"/>
          </p:cNvSpPr>
          <p:nvPr>
            <p:ph type="sldNum" sz="quarter" idx="10"/>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C34314FF-6DE6-5C4E-9274-B73552BF232E}" type="slidenum">
              <a:rPr kumimoji="0" lang="en-US" sz="5000" b="0" i="0" u="none" strike="noStrike" kern="0" cap="none" spc="0" normalizeH="0" baseline="0" noProof="0" smtClean="0">
                <a:ln>
                  <a:noFill/>
                </a:ln>
                <a:solidFill>
                  <a:srgbClr val="000000"/>
                </a:solidFill>
                <a:effectLst/>
                <a:uLnTx/>
                <a:uFillTx/>
                <a:latin typeface="Helvetica Light"/>
                <a:sym typeface="Helvetica Light"/>
              </a:rPr>
              <a:pPr marL="0" marR="0" lvl="0" indent="0" algn="ctr" defTabSz="825500" rtl="0" eaLnBrk="1" fontAlgn="auto" latinLnBrk="0" hangingPunct="0">
                <a:lnSpc>
                  <a:spcPct val="100000"/>
                </a:lnSpc>
                <a:spcBef>
                  <a:spcPts val="0"/>
                </a:spcBef>
                <a:spcAft>
                  <a:spcPts val="0"/>
                </a:spcAft>
                <a:buClrTx/>
                <a:buSzTx/>
                <a:buFontTx/>
                <a:buNone/>
                <a:tabLst/>
                <a:defRPr/>
              </a:pPr>
              <a:t>23</a:t>
            </a:fld>
            <a:endParaRPr kumimoji="0" lang="en-US" sz="5000" b="0" i="0" u="none" strike="noStrike" kern="0" cap="none" spc="0" normalizeH="0" baseline="0" noProof="0">
              <a:ln>
                <a:noFill/>
              </a:ln>
              <a:solidFill>
                <a:srgbClr val="000000"/>
              </a:solidFill>
              <a:effectLst/>
              <a:uLnTx/>
              <a:uFillTx/>
              <a:latin typeface="Helvetica Light"/>
              <a:sym typeface="Helvetica Light"/>
            </a:endParaRPr>
          </a:p>
        </p:txBody>
      </p:sp>
    </p:spTree>
    <p:extLst>
      <p:ext uri="{BB962C8B-B14F-4D97-AF65-F5344CB8AC3E}">
        <p14:creationId xmlns:p14="http://schemas.microsoft.com/office/powerpoint/2010/main" val="2456109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primary goal of this exercise is to get the creative juices flowing. Typically, many of the examples cited will align to one or more of the core drives as they are explained during the next section, creating a more personal connection to the material</a:t>
            </a:r>
            <a:endParaRPr lang="en-US" dirty="0"/>
          </a:p>
        </p:txBody>
      </p:sp>
      <p:sp>
        <p:nvSpPr>
          <p:cNvPr id="4" name="Slide Number Placeholder 3"/>
          <p:cNvSpPr>
            <a:spLocks noGrp="1"/>
          </p:cNvSpPr>
          <p:nvPr>
            <p:ph type="sldNum" sz="quarter" idx="10"/>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C34314FF-6DE6-5C4E-9274-B73552BF232E}" type="slidenum">
              <a:rPr kumimoji="0" lang="en-US" sz="5000" b="0" i="0" u="none" strike="noStrike" kern="0" cap="none" spc="0" normalizeH="0" baseline="0" noProof="0" smtClean="0">
                <a:ln>
                  <a:noFill/>
                </a:ln>
                <a:solidFill>
                  <a:srgbClr val="000000"/>
                </a:solidFill>
                <a:effectLst/>
                <a:uLnTx/>
                <a:uFillTx/>
                <a:latin typeface="Helvetica Light"/>
                <a:sym typeface="Helvetica Light"/>
              </a:rPr>
              <a:pPr marL="0" marR="0" lvl="0" indent="0" algn="ctr" defTabSz="825500" rtl="0" eaLnBrk="1" fontAlgn="auto" latinLnBrk="0" hangingPunct="0">
                <a:lnSpc>
                  <a:spcPct val="100000"/>
                </a:lnSpc>
                <a:spcBef>
                  <a:spcPts val="0"/>
                </a:spcBef>
                <a:spcAft>
                  <a:spcPts val="0"/>
                </a:spcAft>
                <a:buClrTx/>
                <a:buSzTx/>
                <a:buFontTx/>
                <a:buNone/>
                <a:tabLst/>
                <a:defRPr/>
              </a:pPr>
              <a:t>24</a:t>
            </a:fld>
            <a:endParaRPr kumimoji="0" lang="en-US" sz="5000" b="0" i="0" u="none" strike="noStrike" kern="0" cap="none" spc="0" normalizeH="0" baseline="0" noProof="0">
              <a:ln>
                <a:noFill/>
              </a:ln>
              <a:solidFill>
                <a:srgbClr val="000000"/>
              </a:solidFill>
              <a:effectLst/>
              <a:uLnTx/>
              <a:uFillTx/>
              <a:latin typeface="Helvetica Light"/>
              <a:sym typeface="Helvetica Light"/>
            </a:endParaRPr>
          </a:p>
        </p:txBody>
      </p:sp>
    </p:spTree>
    <p:extLst>
      <p:ext uri="{BB962C8B-B14F-4D97-AF65-F5344CB8AC3E}">
        <p14:creationId xmlns:p14="http://schemas.microsoft.com/office/powerpoint/2010/main" val="3948259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Shape 444"/>
          <p:cNvSpPr>
            <a:spLocks noGrp="1" noRot="1" noChangeAspect="1"/>
          </p:cNvSpPr>
          <p:nvPr>
            <p:ph type="sldImg"/>
          </p:nvPr>
        </p:nvSpPr>
        <p:spPr>
          <a:xfrm>
            <a:off x="381000" y="685800"/>
            <a:ext cx="6096000" cy="3429000"/>
          </a:xfrm>
          <a:prstGeom prst="rect">
            <a:avLst/>
          </a:prstGeom>
        </p:spPr>
        <p:txBody>
          <a:bodyPr/>
          <a:lstStyle/>
          <a:p>
            <a:endParaRPr/>
          </a:p>
        </p:txBody>
      </p:sp>
      <p:sp>
        <p:nvSpPr>
          <p:cNvPr id="445" name="Shape 445"/>
          <p:cNvSpPr>
            <a:spLocks noGrp="1"/>
          </p:cNvSpPr>
          <p:nvPr>
            <p:ph type="body" sz="quarter" idx="1"/>
          </p:nvPr>
        </p:nvSpPr>
        <p:spPr>
          <a:prstGeom prst="rect">
            <a:avLst/>
          </a:prstGeom>
        </p:spPr>
        <p:txBody>
          <a:bodyPr/>
          <a:lstStyle/>
          <a:p>
            <a:pPr defTabSz="914400">
              <a:lnSpc>
                <a:spcPct val="100000"/>
              </a:lnSpc>
              <a:defRPr sz="1100" b="1">
                <a:latin typeface="Arial"/>
                <a:ea typeface="Arial"/>
                <a:cs typeface="Arial"/>
                <a:sym typeface="Arial"/>
              </a:defRPr>
            </a:pPr>
            <a:r>
              <a:rPr sz="1000" dirty="0"/>
              <a:t>Key Message: We’re creating the future together, and we are committed to do our part to give developers the tools they need to succeed, both today and tomorrow.</a:t>
            </a:r>
          </a:p>
          <a:p>
            <a:pPr defTabSz="914400">
              <a:lnSpc>
                <a:spcPct val="100000"/>
              </a:lnSpc>
              <a:defRPr sz="1100" b="1">
                <a:latin typeface="Arial"/>
                <a:ea typeface="Arial"/>
                <a:cs typeface="Arial"/>
                <a:sym typeface="Arial"/>
              </a:defRPr>
            </a:pPr>
            <a:endParaRPr sz="1000" dirty="0"/>
          </a:p>
          <a:p>
            <a:pPr defTabSz="914400">
              <a:lnSpc>
                <a:spcPct val="100000"/>
              </a:lnSpc>
              <a:defRPr sz="2800">
                <a:latin typeface="Arial"/>
                <a:ea typeface="Arial"/>
                <a:cs typeface="Arial"/>
                <a:sym typeface="Arial"/>
              </a:defRPr>
            </a:pPr>
            <a:r>
              <a:rPr sz="1000" dirty="0"/>
              <a:t>It’s clear we’ve made tremendous progress together, but we’ve only scratched the surface of what’s possible. As we like to say at Amazon, it’s always Day 1. </a:t>
            </a:r>
          </a:p>
          <a:p>
            <a:pPr defTabSz="914400">
              <a:lnSpc>
                <a:spcPct val="100000"/>
              </a:lnSpc>
              <a:defRPr sz="2800">
                <a:latin typeface="Arial"/>
                <a:ea typeface="Arial"/>
                <a:cs typeface="Arial"/>
                <a:sym typeface="Arial"/>
              </a:defRPr>
            </a:pPr>
            <a:endParaRPr sz="1000" dirty="0"/>
          </a:p>
          <a:p>
            <a:pPr defTabSz="914400">
              <a:lnSpc>
                <a:spcPct val="100000"/>
              </a:lnSpc>
              <a:defRPr sz="2800">
                <a:latin typeface="Arial"/>
                <a:ea typeface="Arial"/>
                <a:cs typeface="Arial"/>
                <a:sym typeface="Arial"/>
              </a:defRPr>
            </a:pPr>
            <a:r>
              <a:rPr lang="en-US" sz="1000" dirty="0"/>
              <a:t>W</a:t>
            </a:r>
            <a:r>
              <a:rPr sz="1000" dirty="0"/>
              <a:t>ith brands like you, we’re reaching more customers in more ways today. And we’re accelerating the pace of innovation for tomorrow. </a:t>
            </a:r>
          </a:p>
          <a:p>
            <a:pPr defTabSz="914400">
              <a:lnSpc>
                <a:spcPct val="100000"/>
              </a:lnSpc>
              <a:defRPr sz="2800">
                <a:latin typeface="Arial"/>
                <a:ea typeface="Arial"/>
                <a:cs typeface="Arial"/>
                <a:sym typeface="Arial"/>
              </a:defRPr>
            </a:pPr>
            <a:endParaRPr sz="1000" dirty="0"/>
          </a:p>
          <a:p>
            <a:pPr defTabSz="914400">
              <a:lnSpc>
                <a:spcPct val="100000"/>
              </a:lnSpc>
              <a:defRPr sz="2800">
                <a:latin typeface="Arial"/>
                <a:ea typeface="Arial"/>
                <a:cs typeface="Arial"/>
                <a:sym typeface="Arial"/>
              </a:defRPr>
            </a:pPr>
            <a:r>
              <a:rPr sz="1000" dirty="0"/>
              <a:t>We’re excited to be on this journey together and can’t wait to see what you build with us next.</a:t>
            </a:r>
          </a:p>
          <a:p>
            <a:pPr defTabSz="914400">
              <a:lnSpc>
                <a:spcPct val="100000"/>
              </a:lnSpc>
              <a:defRPr sz="2800" b="1">
                <a:latin typeface="Arial"/>
                <a:ea typeface="Arial"/>
                <a:cs typeface="Arial"/>
                <a:sym typeface="Arial"/>
              </a:defRPr>
            </a:pPr>
            <a:endParaRPr sz="1000" dirty="0"/>
          </a:p>
          <a:p>
            <a:pPr defTabSz="914400">
              <a:lnSpc>
                <a:spcPct val="100000"/>
              </a:lnSpc>
              <a:defRPr sz="2800" i="1">
                <a:latin typeface="Arial"/>
                <a:ea typeface="Arial"/>
                <a:cs typeface="Arial"/>
                <a:sym typeface="Arial"/>
              </a:defRPr>
            </a:pPr>
            <a:r>
              <a:rPr sz="1000" dirty="0"/>
              <a:t>[Note for BD: Following these core slides, add business-specific slides for your meeting. See following slides for content examples. Typically will have a conversation about their accomplishments this year and how to build on goals for next.]</a:t>
            </a:r>
            <a:endParaRPr sz="1000" b="1" dirty="0"/>
          </a:p>
        </p:txBody>
      </p:sp>
    </p:spTree>
    <p:extLst>
      <p:ext uri="{BB962C8B-B14F-4D97-AF65-F5344CB8AC3E}">
        <p14:creationId xmlns:p14="http://schemas.microsoft.com/office/powerpoint/2010/main" val="10611732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primary goal of this exercise is to get the creative juices flowing. Typically, many of the examples cited will align to one or more of the core drives as they are explained during the next section, creating a more personal connection to the material</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deixar</a:t>
            </a:r>
            <a:r>
              <a:rPr lang="en-US" sz="1200" kern="1200" dirty="0">
                <a:solidFill>
                  <a:schemeClr val="tx1"/>
                </a:solidFill>
                <a:effectLst/>
                <a:latin typeface="+mn-lt"/>
                <a:ea typeface="+mn-ea"/>
                <a:cs typeface="+mn-cs"/>
              </a:rPr>
              <a:t> para </a:t>
            </a:r>
            <a:r>
              <a:rPr lang="en-US" sz="1200" kern="1200" dirty="0" err="1">
                <a:solidFill>
                  <a:schemeClr val="tx1"/>
                </a:solidFill>
                <a:effectLst/>
                <a:latin typeface="+mn-lt"/>
                <a:ea typeface="+mn-ea"/>
                <a:cs typeface="+mn-cs"/>
              </a:rPr>
              <a:t>depois</a:t>
            </a:r>
            <a:r>
              <a:rPr lang="en-US" sz="1200" kern="1200" dirty="0">
                <a:solidFill>
                  <a:schemeClr val="tx1"/>
                </a:solidFill>
                <a:effectLst/>
                <a:latin typeface="+mn-lt"/>
                <a:ea typeface="+mn-ea"/>
                <a:cs typeface="+mn-cs"/>
              </a:rPr>
              <a:t> da demo</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Alinhar</a:t>
            </a:r>
            <a:r>
              <a:rPr lang="en-US" sz="1200" kern="1200" dirty="0">
                <a:solidFill>
                  <a:schemeClr val="tx1"/>
                </a:solidFill>
                <a:effectLst/>
                <a:latin typeface="+mn-lt"/>
                <a:ea typeface="+mn-ea"/>
                <a:cs typeface="+mn-cs"/>
              </a:rPr>
              <a:t> com </a:t>
            </a:r>
            <a:r>
              <a:rPr lang="en-US" sz="1200" kern="1200" dirty="0" err="1">
                <a:solidFill>
                  <a:schemeClr val="tx1"/>
                </a:solidFill>
                <a:effectLst/>
                <a:latin typeface="+mn-lt"/>
                <a:ea typeface="+mn-ea"/>
                <a:cs typeface="+mn-cs"/>
              </a:rPr>
              <a:t>Quero</a:t>
            </a:r>
            <a:r>
              <a:rPr lang="en-US" sz="1200" kern="1200" dirty="0">
                <a:solidFill>
                  <a:schemeClr val="tx1"/>
                </a:solidFill>
                <a:effectLst/>
                <a:latin typeface="+mn-lt"/>
                <a:ea typeface="+mn-ea"/>
                <a:cs typeface="+mn-cs"/>
              </a:rPr>
              <a:t> para </a:t>
            </a:r>
            <a:r>
              <a:rPr lang="en-US" sz="1200" kern="1200" dirty="0" err="1">
                <a:solidFill>
                  <a:schemeClr val="tx1"/>
                </a:solidFill>
                <a:effectLst/>
                <a:latin typeface="+mn-lt"/>
                <a:ea typeface="+mn-ea"/>
                <a:cs typeface="+mn-cs"/>
              </a:rPr>
              <a:t>temas</a:t>
            </a:r>
            <a:r>
              <a:rPr lang="en-US" sz="1200" kern="1200" dirty="0">
                <a:solidFill>
                  <a:schemeClr val="tx1"/>
                </a:solidFill>
                <a:effectLst/>
                <a:latin typeface="+mn-lt"/>
                <a:ea typeface="+mn-ea"/>
                <a:cs typeface="+mn-cs"/>
              </a:rPr>
              <a:t> de </a:t>
            </a:r>
            <a:endParaRPr lang="en-US" dirty="0"/>
          </a:p>
        </p:txBody>
      </p:sp>
      <p:sp>
        <p:nvSpPr>
          <p:cNvPr id="4" name="Slide Number Placeholder 3"/>
          <p:cNvSpPr>
            <a:spLocks noGrp="1"/>
          </p:cNvSpPr>
          <p:nvPr>
            <p:ph type="sldNum" sz="quarter" idx="10"/>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C34314FF-6DE6-5C4E-9274-B73552BF232E}" type="slidenum">
              <a:rPr kumimoji="0" lang="en-US" sz="5000" b="0" i="0" u="none" strike="noStrike" kern="0" cap="none" spc="0" normalizeH="0" baseline="0" noProof="0" smtClean="0">
                <a:ln>
                  <a:noFill/>
                </a:ln>
                <a:solidFill>
                  <a:srgbClr val="000000"/>
                </a:solidFill>
                <a:effectLst/>
                <a:uLnTx/>
                <a:uFillTx/>
                <a:latin typeface="Helvetica Light"/>
                <a:sym typeface="Helvetica Light"/>
              </a:rPr>
              <a:pPr marL="0" marR="0" lvl="0" indent="0" algn="ctr" defTabSz="825500" rtl="0" eaLnBrk="1" fontAlgn="auto" latinLnBrk="0" hangingPunct="0">
                <a:lnSpc>
                  <a:spcPct val="100000"/>
                </a:lnSpc>
                <a:spcBef>
                  <a:spcPts val="0"/>
                </a:spcBef>
                <a:spcAft>
                  <a:spcPts val="0"/>
                </a:spcAft>
                <a:buClrTx/>
                <a:buSzTx/>
                <a:buFontTx/>
                <a:buNone/>
                <a:tabLst/>
                <a:defRPr/>
              </a:pPr>
              <a:t>27</a:t>
            </a:fld>
            <a:endParaRPr kumimoji="0" lang="en-US" sz="5000" b="0" i="0" u="none" strike="noStrike" kern="0" cap="none" spc="0" normalizeH="0" baseline="0" noProof="0">
              <a:ln>
                <a:noFill/>
              </a:ln>
              <a:solidFill>
                <a:srgbClr val="000000"/>
              </a:solidFill>
              <a:effectLst/>
              <a:uLnTx/>
              <a:uFillTx/>
              <a:latin typeface="Helvetica Light"/>
              <a:sym typeface="Helvetica Light"/>
            </a:endParaRPr>
          </a:p>
        </p:txBody>
      </p:sp>
    </p:spTree>
    <p:extLst>
      <p:ext uri="{BB962C8B-B14F-4D97-AF65-F5344CB8AC3E}">
        <p14:creationId xmlns:p14="http://schemas.microsoft.com/office/powerpoint/2010/main" val="2440748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Shape 444"/>
          <p:cNvSpPr>
            <a:spLocks noGrp="1" noRot="1" noChangeAspect="1"/>
          </p:cNvSpPr>
          <p:nvPr>
            <p:ph type="sldImg"/>
          </p:nvPr>
        </p:nvSpPr>
        <p:spPr>
          <a:xfrm>
            <a:off x="381000" y="685800"/>
            <a:ext cx="6096000" cy="3429000"/>
          </a:xfrm>
          <a:prstGeom prst="rect">
            <a:avLst/>
          </a:prstGeom>
        </p:spPr>
        <p:txBody>
          <a:bodyPr/>
          <a:lstStyle/>
          <a:p>
            <a:endParaRPr/>
          </a:p>
        </p:txBody>
      </p:sp>
      <p:sp>
        <p:nvSpPr>
          <p:cNvPr id="445" name="Shape 445"/>
          <p:cNvSpPr>
            <a:spLocks noGrp="1"/>
          </p:cNvSpPr>
          <p:nvPr>
            <p:ph type="body" sz="quarter" idx="1"/>
          </p:nvPr>
        </p:nvSpPr>
        <p:spPr>
          <a:prstGeom prst="rect">
            <a:avLst/>
          </a:prstGeom>
        </p:spPr>
        <p:txBody>
          <a:bodyPr/>
          <a:lstStyle/>
          <a:p>
            <a:pPr defTabSz="914400">
              <a:lnSpc>
                <a:spcPct val="100000"/>
              </a:lnSpc>
              <a:defRPr sz="1100" b="1">
                <a:latin typeface="Arial"/>
                <a:ea typeface="Arial"/>
                <a:cs typeface="Arial"/>
                <a:sym typeface="Arial"/>
              </a:defRPr>
            </a:pPr>
            <a:r>
              <a:rPr sz="1000" dirty="0"/>
              <a:t>Key Message: We’re creating the future together, and we are committed to do our part to give developers the tools they need to succeed, both today and tomorrow.</a:t>
            </a:r>
          </a:p>
          <a:p>
            <a:pPr defTabSz="914400">
              <a:lnSpc>
                <a:spcPct val="100000"/>
              </a:lnSpc>
              <a:defRPr sz="1100" b="1">
                <a:latin typeface="Arial"/>
                <a:ea typeface="Arial"/>
                <a:cs typeface="Arial"/>
                <a:sym typeface="Arial"/>
              </a:defRPr>
            </a:pPr>
            <a:endParaRPr sz="1000" dirty="0"/>
          </a:p>
          <a:p>
            <a:pPr defTabSz="914400">
              <a:lnSpc>
                <a:spcPct val="100000"/>
              </a:lnSpc>
              <a:defRPr sz="2800">
                <a:latin typeface="Arial"/>
                <a:ea typeface="Arial"/>
                <a:cs typeface="Arial"/>
                <a:sym typeface="Arial"/>
              </a:defRPr>
            </a:pPr>
            <a:r>
              <a:rPr sz="1000" dirty="0"/>
              <a:t>It’s clear we’ve made tremendous progress together, but we’ve only scratched the surface of what’s possible. As we like to say at Amazon, it’s always Day 1. </a:t>
            </a:r>
          </a:p>
          <a:p>
            <a:pPr defTabSz="914400">
              <a:lnSpc>
                <a:spcPct val="100000"/>
              </a:lnSpc>
              <a:defRPr sz="2800">
                <a:latin typeface="Arial"/>
                <a:ea typeface="Arial"/>
                <a:cs typeface="Arial"/>
                <a:sym typeface="Arial"/>
              </a:defRPr>
            </a:pPr>
            <a:endParaRPr sz="1000" dirty="0"/>
          </a:p>
          <a:p>
            <a:pPr defTabSz="914400">
              <a:lnSpc>
                <a:spcPct val="100000"/>
              </a:lnSpc>
              <a:defRPr sz="2800">
                <a:latin typeface="Arial"/>
                <a:ea typeface="Arial"/>
                <a:cs typeface="Arial"/>
                <a:sym typeface="Arial"/>
              </a:defRPr>
            </a:pPr>
            <a:r>
              <a:rPr lang="en-US" sz="1000" dirty="0"/>
              <a:t>W</a:t>
            </a:r>
            <a:r>
              <a:rPr sz="1000" dirty="0"/>
              <a:t>ith brands like you, we’re reaching more customers in more ways today. And we’re accelerating the pace of innovation for tomorrow. </a:t>
            </a:r>
          </a:p>
          <a:p>
            <a:pPr defTabSz="914400">
              <a:lnSpc>
                <a:spcPct val="100000"/>
              </a:lnSpc>
              <a:defRPr sz="2800">
                <a:latin typeface="Arial"/>
                <a:ea typeface="Arial"/>
                <a:cs typeface="Arial"/>
                <a:sym typeface="Arial"/>
              </a:defRPr>
            </a:pPr>
            <a:endParaRPr sz="1000" dirty="0"/>
          </a:p>
          <a:p>
            <a:pPr defTabSz="914400">
              <a:lnSpc>
                <a:spcPct val="100000"/>
              </a:lnSpc>
              <a:defRPr sz="2800">
                <a:latin typeface="Arial"/>
                <a:ea typeface="Arial"/>
                <a:cs typeface="Arial"/>
                <a:sym typeface="Arial"/>
              </a:defRPr>
            </a:pPr>
            <a:r>
              <a:rPr sz="1000" dirty="0"/>
              <a:t>We’re excited to be on this journey together and can’t wait to see what you build with us next.</a:t>
            </a:r>
          </a:p>
          <a:p>
            <a:pPr defTabSz="914400">
              <a:lnSpc>
                <a:spcPct val="100000"/>
              </a:lnSpc>
              <a:defRPr sz="2800" b="1">
                <a:latin typeface="Arial"/>
                <a:ea typeface="Arial"/>
                <a:cs typeface="Arial"/>
                <a:sym typeface="Arial"/>
              </a:defRPr>
            </a:pPr>
            <a:endParaRPr sz="1000" dirty="0"/>
          </a:p>
          <a:p>
            <a:pPr defTabSz="914400">
              <a:lnSpc>
                <a:spcPct val="100000"/>
              </a:lnSpc>
              <a:defRPr sz="2800" i="1">
                <a:latin typeface="Arial"/>
                <a:ea typeface="Arial"/>
                <a:cs typeface="Arial"/>
                <a:sym typeface="Arial"/>
              </a:defRPr>
            </a:pPr>
            <a:r>
              <a:rPr sz="1000" dirty="0"/>
              <a:t>[Note for BD: Following these core slides, add business-specific slides for your meeting. See following slides for content examples. Typically will have a conversation about their accomplishments this year and how to build on goals for next.]</a:t>
            </a:r>
            <a:endParaRPr sz="1000" b="1" dirty="0"/>
          </a:p>
        </p:txBody>
      </p:sp>
    </p:spTree>
    <p:extLst>
      <p:ext uri="{BB962C8B-B14F-4D97-AF65-F5344CB8AC3E}">
        <p14:creationId xmlns:p14="http://schemas.microsoft.com/office/powerpoint/2010/main" val="3820885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r>
              <a:rPr lang="en-US" dirty="0" err="1"/>
              <a:t>Explicar</a:t>
            </a:r>
            <a:r>
              <a:rPr lang="en-US" dirty="0"/>
              <a:t> agenda</a:t>
            </a:r>
          </a:p>
        </p:txBody>
      </p:sp>
    </p:spTree>
    <p:extLst>
      <p:ext uri="{BB962C8B-B14F-4D97-AF65-F5344CB8AC3E}">
        <p14:creationId xmlns:p14="http://schemas.microsoft.com/office/powerpoint/2010/main" val="3912533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2200" dirty="0">
                <a:effectLst/>
                <a:latin typeface="+mn-lt"/>
                <a:ea typeface="+mn-ea"/>
                <a:cs typeface="+mn-cs"/>
                <a:sym typeface="Lucida Grande"/>
              </a:rPr>
              <a:t>*</a:t>
            </a:r>
            <a:r>
              <a:rPr lang="en-US" sz="2200" dirty="0" err="1">
                <a:effectLst/>
                <a:latin typeface="+mn-lt"/>
                <a:ea typeface="+mn-ea"/>
                <a:cs typeface="+mn-cs"/>
                <a:sym typeface="Lucida Grande"/>
              </a:rPr>
              <a:t>Começar</a:t>
            </a:r>
            <a:r>
              <a:rPr lang="en-US" sz="2200" dirty="0">
                <a:effectLst/>
                <a:latin typeface="+mn-lt"/>
                <a:ea typeface="+mn-ea"/>
                <a:cs typeface="+mn-cs"/>
                <a:sym typeface="Lucida Grande"/>
              </a:rPr>
              <a:t> </a:t>
            </a:r>
            <a:r>
              <a:rPr lang="en-US" sz="2200" dirty="0" err="1">
                <a:effectLst/>
                <a:latin typeface="+mn-lt"/>
                <a:ea typeface="+mn-ea"/>
                <a:cs typeface="+mn-cs"/>
                <a:sym typeface="Lucida Grande"/>
              </a:rPr>
              <a:t>falando</a:t>
            </a:r>
            <a:r>
              <a:rPr lang="en-US" sz="2200" dirty="0">
                <a:effectLst/>
                <a:latin typeface="+mn-lt"/>
                <a:ea typeface="+mn-ea"/>
                <a:cs typeface="+mn-cs"/>
                <a:sym typeface="Lucida Grande"/>
              </a:rPr>
              <a:t> da </a:t>
            </a:r>
            <a:r>
              <a:rPr lang="en-US" sz="2200" dirty="0" err="1">
                <a:effectLst/>
                <a:latin typeface="+mn-lt"/>
                <a:ea typeface="+mn-ea"/>
                <a:cs typeface="+mn-cs"/>
                <a:sym typeface="Lucida Grande"/>
              </a:rPr>
              <a:t>importancia</a:t>
            </a:r>
            <a:r>
              <a:rPr lang="en-US" sz="2200" dirty="0">
                <a:effectLst/>
                <a:latin typeface="+mn-lt"/>
                <a:ea typeface="+mn-ea"/>
                <a:cs typeface="+mn-cs"/>
                <a:sym typeface="Lucida Grande"/>
              </a:rPr>
              <a:t> da </a:t>
            </a:r>
            <a:r>
              <a:rPr lang="en-US" sz="2200" dirty="0" err="1">
                <a:effectLst/>
                <a:latin typeface="+mn-lt"/>
                <a:ea typeface="+mn-ea"/>
                <a:cs typeface="+mn-cs"/>
                <a:sym typeface="Lucida Grande"/>
              </a:rPr>
              <a:t>interaçao</a:t>
            </a:r>
            <a:r>
              <a:rPr lang="en-US" sz="2200" dirty="0">
                <a:effectLst/>
                <a:latin typeface="+mn-lt"/>
                <a:ea typeface="+mn-ea"/>
                <a:cs typeface="+mn-cs"/>
                <a:sym typeface="Lucida Grande"/>
              </a:rPr>
              <a:t> por </a:t>
            </a:r>
            <a:r>
              <a:rPr lang="en-US" sz="2200" dirty="0" err="1">
                <a:effectLst/>
                <a:latin typeface="+mn-lt"/>
                <a:ea typeface="+mn-ea"/>
                <a:cs typeface="+mn-cs"/>
                <a:sym typeface="Lucida Grande"/>
              </a:rPr>
              <a:t>voz</a:t>
            </a:r>
            <a:r>
              <a:rPr lang="en-US" sz="2200" dirty="0">
                <a:effectLst/>
                <a:latin typeface="+mn-lt"/>
                <a:ea typeface="+mn-ea"/>
                <a:cs typeface="+mn-cs"/>
                <a:sym typeface="Lucida Grande"/>
              </a:rPr>
              <a:t> </a:t>
            </a:r>
            <a:r>
              <a:rPr lang="en-US" sz="2200" dirty="0" err="1">
                <a:effectLst/>
                <a:latin typeface="+mn-lt"/>
                <a:ea typeface="+mn-ea"/>
                <a:cs typeface="+mn-cs"/>
                <a:sym typeface="Lucida Grande"/>
              </a:rPr>
              <a:t>hoje</a:t>
            </a:r>
            <a:endParaRPr lang="en-US" sz="2200" dirty="0">
              <a:effectLst/>
              <a:latin typeface="+mn-lt"/>
              <a:ea typeface="+mn-ea"/>
              <a:cs typeface="+mn-cs"/>
              <a:sym typeface="Lucida Grande"/>
            </a:endParaRPr>
          </a:p>
          <a:p>
            <a:pPr lvl="0"/>
            <a:endParaRPr lang="en-US" sz="2200" dirty="0">
              <a:effectLst/>
              <a:latin typeface="+mn-lt"/>
              <a:ea typeface="+mn-ea"/>
              <a:cs typeface="+mn-cs"/>
              <a:sym typeface="Lucida Grande"/>
            </a:endParaRPr>
          </a:p>
          <a:p>
            <a:pPr lvl="0"/>
            <a:endParaRPr lang="en-US" sz="2200" dirty="0">
              <a:effectLst/>
              <a:latin typeface="+mn-lt"/>
              <a:ea typeface="+mn-ea"/>
              <a:cs typeface="+mn-cs"/>
              <a:sym typeface="Lucida Grande"/>
            </a:endParaRPr>
          </a:p>
          <a:p>
            <a:pPr lvl="0"/>
            <a:r>
              <a:rPr lang="en-US" sz="2200" dirty="0">
                <a:effectLst/>
                <a:latin typeface="+mn-lt"/>
                <a:ea typeface="+mn-ea"/>
                <a:cs typeface="+mn-cs"/>
                <a:sym typeface="Lucida Grande"/>
              </a:rPr>
              <a:t>*Dentro dos </a:t>
            </a:r>
            <a:r>
              <a:rPr lang="en-US" sz="2200" dirty="0" err="1">
                <a:effectLst/>
                <a:latin typeface="+mn-lt"/>
                <a:ea typeface="+mn-ea"/>
                <a:cs typeface="+mn-cs"/>
                <a:sym typeface="Lucida Grande"/>
              </a:rPr>
              <a:t>diversos</a:t>
            </a:r>
            <a:r>
              <a:rPr lang="en-US" sz="2200" dirty="0">
                <a:effectLst/>
                <a:latin typeface="+mn-lt"/>
                <a:ea typeface="+mn-ea"/>
                <a:cs typeface="+mn-cs"/>
                <a:sym typeface="Lucida Grande"/>
              </a:rPr>
              <a:t> </a:t>
            </a:r>
            <a:r>
              <a:rPr lang="en-US" sz="2200" dirty="0" err="1">
                <a:effectLst/>
                <a:latin typeface="+mn-lt"/>
                <a:ea typeface="+mn-ea"/>
                <a:cs typeface="+mn-cs"/>
                <a:sym typeface="Lucida Grande"/>
              </a:rPr>
              <a:t>servicos</a:t>
            </a:r>
            <a:r>
              <a:rPr lang="en-US" sz="2200" dirty="0">
                <a:effectLst/>
                <a:latin typeface="+mn-lt"/>
                <a:ea typeface="+mn-ea"/>
                <a:cs typeface="+mn-cs"/>
                <a:sym typeface="Lucida Grande"/>
              </a:rPr>
              <a:t> e </a:t>
            </a:r>
            <a:r>
              <a:rPr lang="en-US" sz="2200" dirty="0" err="1">
                <a:effectLst/>
                <a:latin typeface="+mn-lt"/>
                <a:ea typeface="+mn-ea"/>
                <a:cs typeface="+mn-cs"/>
                <a:sym typeface="Lucida Grande"/>
              </a:rPr>
              <a:t>dispositivos</a:t>
            </a:r>
            <a:r>
              <a:rPr lang="en-US" sz="2200" dirty="0">
                <a:effectLst/>
                <a:latin typeface="+mn-lt"/>
                <a:ea typeface="+mn-ea"/>
                <a:cs typeface="+mn-cs"/>
                <a:sym typeface="Lucida Grande"/>
              </a:rPr>
              <a:t> que </a:t>
            </a:r>
            <a:r>
              <a:rPr lang="en-US" sz="2200" dirty="0" err="1">
                <a:effectLst/>
                <a:latin typeface="+mn-lt"/>
                <a:ea typeface="+mn-ea"/>
                <a:cs typeface="+mn-cs"/>
                <a:sym typeface="Lucida Grande"/>
              </a:rPr>
              <a:t>possuem</a:t>
            </a:r>
            <a:r>
              <a:rPr lang="en-US" sz="2200" dirty="0">
                <a:effectLst/>
                <a:latin typeface="+mn-lt"/>
                <a:ea typeface="+mn-ea"/>
                <a:cs typeface="+mn-cs"/>
                <a:sym typeface="Lucida Grande"/>
              </a:rPr>
              <a:t> </a:t>
            </a:r>
            <a:r>
              <a:rPr lang="en-US" sz="2200" dirty="0" err="1">
                <a:effectLst/>
                <a:latin typeface="+mn-lt"/>
                <a:ea typeface="+mn-ea"/>
                <a:cs typeface="+mn-cs"/>
                <a:sym typeface="Lucida Grande"/>
              </a:rPr>
              <a:t>interacao</a:t>
            </a:r>
            <a:r>
              <a:rPr lang="en-US" sz="2200" dirty="0">
                <a:effectLst/>
                <a:latin typeface="+mn-lt"/>
                <a:ea typeface="+mn-ea"/>
                <a:cs typeface="+mn-cs"/>
                <a:sym typeface="Lucida Grande"/>
              </a:rPr>
              <a:t> por </a:t>
            </a:r>
            <a:r>
              <a:rPr lang="en-US" sz="2200" dirty="0" err="1">
                <a:effectLst/>
                <a:latin typeface="+mn-lt"/>
                <a:ea typeface="+mn-ea"/>
                <a:cs typeface="+mn-cs"/>
                <a:sym typeface="Lucida Grande"/>
              </a:rPr>
              <a:t>voz</a:t>
            </a:r>
            <a:r>
              <a:rPr lang="en-US" sz="2200" dirty="0">
                <a:effectLst/>
                <a:latin typeface="+mn-lt"/>
                <a:ea typeface="+mn-ea"/>
                <a:cs typeface="+mn-cs"/>
                <a:sym typeface="Lucida Grande"/>
              </a:rPr>
              <a:t>, </a:t>
            </a:r>
            <a:r>
              <a:rPr lang="en-US" sz="2200" dirty="0" err="1">
                <a:effectLst/>
                <a:latin typeface="+mn-lt"/>
                <a:ea typeface="+mn-ea"/>
                <a:cs typeface="+mn-cs"/>
                <a:sym typeface="Lucida Grande"/>
              </a:rPr>
              <a:t>existe</a:t>
            </a:r>
            <a:r>
              <a:rPr lang="en-US" sz="2200" dirty="0">
                <a:effectLst/>
                <a:latin typeface="+mn-lt"/>
                <a:ea typeface="+mn-ea"/>
                <a:cs typeface="+mn-cs"/>
                <a:sym typeface="Lucida Grande"/>
              </a:rPr>
              <a:t> a </a:t>
            </a:r>
            <a:r>
              <a:rPr lang="en-US" sz="2200" dirty="0" err="1">
                <a:effectLst/>
                <a:latin typeface="+mn-lt"/>
                <a:ea typeface="+mn-ea"/>
                <a:cs typeface="+mn-cs"/>
                <a:sym typeface="Lucida Grande"/>
              </a:rPr>
              <a:t>alexa</a:t>
            </a:r>
            <a:endParaRPr lang="en-US" sz="2200" dirty="0">
              <a:effectLst/>
              <a:latin typeface="+mn-lt"/>
              <a:ea typeface="+mn-ea"/>
              <a:cs typeface="+mn-cs"/>
              <a:sym typeface="Lucida Grande"/>
            </a:endParaRPr>
          </a:p>
          <a:p>
            <a:pPr lvl="0"/>
            <a:endParaRPr lang="en-US" sz="2200" dirty="0">
              <a:effectLst/>
              <a:latin typeface="+mn-lt"/>
              <a:ea typeface="+mn-ea"/>
              <a:cs typeface="+mn-cs"/>
              <a:sym typeface="Lucida Grande"/>
            </a:endParaRPr>
          </a:p>
          <a:p>
            <a:pPr lvl="0"/>
            <a:endParaRPr lang="en-US" sz="2200" dirty="0">
              <a:effectLst/>
              <a:latin typeface="+mn-lt"/>
              <a:ea typeface="+mn-ea"/>
              <a:cs typeface="+mn-cs"/>
              <a:sym typeface="Lucida Grande"/>
            </a:endParaRPr>
          </a:p>
          <a:p>
            <a:pPr lvl="0"/>
            <a:endParaRPr lang="en-US" sz="2200" dirty="0">
              <a:effectLst/>
              <a:latin typeface="+mn-lt"/>
              <a:ea typeface="+mn-ea"/>
              <a:cs typeface="+mn-cs"/>
              <a:sym typeface="Lucida Grande"/>
            </a:endParaRPr>
          </a:p>
          <a:p>
            <a:pPr lvl="0"/>
            <a:endParaRPr lang="en-US" sz="2200" dirty="0">
              <a:effectLst/>
              <a:latin typeface="+mn-lt"/>
              <a:ea typeface="+mn-ea"/>
              <a:cs typeface="+mn-cs"/>
              <a:sym typeface="Lucida Grande"/>
            </a:endParaRPr>
          </a:p>
          <a:p>
            <a:pPr lvl="0"/>
            <a:endParaRPr lang="en-US" sz="2200" dirty="0">
              <a:effectLst/>
              <a:latin typeface="+mn-lt"/>
              <a:ea typeface="+mn-ea"/>
              <a:cs typeface="+mn-cs"/>
              <a:sym typeface="Lucida Grande"/>
            </a:endParaRPr>
          </a:p>
          <a:p>
            <a:pPr lvl="0"/>
            <a:r>
              <a:rPr lang="en-US" sz="2200" dirty="0">
                <a:effectLst/>
                <a:latin typeface="+mn-lt"/>
                <a:ea typeface="+mn-ea"/>
                <a:cs typeface="+mn-cs"/>
                <a:sym typeface="Lucida Grande"/>
              </a:rPr>
              <a:t>No </a:t>
            </a:r>
            <a:r>
              <a:rPr lang="en-US" sz="2200" dirty="0" err="1">
                <a:effectLst/>
                <a:latin typeface="+mn-lt"/>
                <a:ea typeface="+mn-ea"/>
                <a:cs typeface="+mn-cs"/>
                <a:sym typeface="Lucida Grande"/>
              </a:rPr>
              <a:t>lançamento</a:t>
            </a:r>
            <a:r>
              <a:rPr lang="en-US" sz="2200" dirty="0">
                <a:effectLst/>
                <a:latin typeface="+mn-lt"/>
                <a:ea typeface="+mn-ea"/>
                <a:cs typeface="+mn-cs"/>
                <a:sym typeface="Lucida Grande"/>
              </a:rPr>
              <a:t> da </a:t>
            </a:r>
            <a:r>
              <a:rPr lang="en-US" sz="2200" dirty="0" err="1">
                <a:effectLst/>
                <a:latin typeface="+mn-lt"/>
                <a:ea typeface="+mn-ea"/>
                <a:cs typeface="+mn-cs"/>
                <a:sym typeface="Lucida Grande"/>
              </a:rPr>
              <a:t>alexa</a:t>
            </a:r>
            <a:r>
              <a:rPr lang="en-US" sz="2200" dirty="0">
                <a:effectLst/>
                <a:latin typeface="+mn-lt"/>
                <a:ea typeface="+mn-ea"/>
                <a:cs typeface="+mn-cs"/>
                <a:sym typeface="Lucida Grande"/>
              </a:rPr>
              <a:t>, as buscar por </a:t>
            </a:r>
            <a:r>
              <a:rPr lang="en-US" sz="2200" dirty="0" err="1">
                <a:effectLst/>
                <a:latin typeface="+mn-lt"/>
                <a:ea typeface="+mn-ea"/>
                <a:cs typeface="+mn-cs"/>
                <a:sym typeface="Lucida Grande"/>
              </a:rPr>
              <a:t>voz</a:t>
            </a:r>
            <a:r>
              <a:rPr lang="en-US" sz="2200" dirty="0">
                <a:effectLst/>
                <a:latin typeface="+mn-lt"/>
                <a:ea typeface="+mn-ea"/>
                <a:cs typeface="+mn-cs"/>
                <a:sym typeface="Lucida Grande"/>
              </a:rPr>
              <a:t> </a:t>
            </a:r>
            <a:r>
              <a:rPr lang="en-US" sz="2200" dirty="0" err="1">
                <a:effectLst/>
                <a:latin typeface="+mn-lt"/>
                <a:ea typeface="+mn-ea"/>
                <a:cs typeface="+mn-cs"/>
                <a:sym typeface="Lucida Grande"/>
              </a:rPr>
              <a:t>eram</a:t>
            </a:r>
            <a:r>
              <a:rPr lang="en-US" sz="2200" dirty="0">
                <a:effectLst/>
                <a:latin typeface="+mn-lt"/>
                <a:ea typeface="+mn-ea"/>
                <a:cs typeface="+mn-cs"/>
                <a:sym typeface="Lucida Grande"/>
              </a:rPr>
              <a:t> </a:t>
            </a:r>
            <a:r>
              <a:rPr lang="en-US" sz="2200" dirty="0" err="1">
                <a:effectLst/>
                <a:latin typeface="+mn-lt"/>
                <a:ea typeface="+mn-ea"/>
                <a:cs typeface="+mn-cs"/>
                <a:sym typeface="Lucida Grande"/>
              </a:rPr>
              <a:t>despresiveis</a:t>
            </a:r>
            <a:r>
              <a:rPr lang="en-US" sz="2200" dirty="0">
                <a:effectLst/>
                <a:latin typeface="+mn-lt"/>
                <a:ea typeface="+mn-ea"/>
                <a:cs typeface="+mn-cs"/>
                <a:sym typeface="Lucida Grande"/>
              </a:rPr>
              <a:t>, mas </a:t>
            </a:r>
            <a:r>
              <a:rPr lang="en-US" sz="2200" dirty="0" err="1">
                <a:effectLst/>
                <a:latin typeface="+mn-lt"/>
                <a:ea typeface="+mn-ea"/>
                <a:cs typeface="+mn-cs"/>
                <a:sym typeface="Lucida Grande"/>
              </a:rPr>
              <a:t>hoje</a:t>
            </a:r>
            <a:r>
              <a:rPr lang="en-US" sz="2200" dirty="0">
                <a:effectLst/>
                <a:latin typeface="+mn-lt"/>
                <a:ea typeface="+mn-ea"/>
                <a:cs typeface="+mn-cs"/>
                <a:sym typeface="Lucida Grande"/>
              </a:rPr>
              <a:t> ja </a:t>
            </a:r>
            <a:r>
              <a:rPr lang="en-US" sz="2200" dirty="0" err="1">
                <a:effectLst/>
                <a:latin typeface="+mn-lt"/>
                <a:ea typeface="+mn-ea"/>
                <a:cs typeface="+mn-cs"/>
                <a:sym typeface="Lucida Grande"/>
              </a:rPr>
              <a:t>passa</a:t>
            </a:r>
            <a:r>
              <a:rPr lang="en-US" sz="2200" dirty="0">
                <a:effectLst/>
                <a:latin typeface="+mn-lt"/>
                <a:ea typeface="+mn-ea"/>
                <a:cs typeface="+mn-cs"/>
                <a:sym typeface="Lucida Grande"/>
              </a:rPr>
              <a:t> de 10%de </a:t>
            </a:r>
            <a:r>
              <a:rPr lang="en-US" sz="2200" dirty="0" err="1">
                <a:effectLst/>
                <a:latin typeface="+mn-lt"/>
                <a:ea typeface="+mn-ea"/>
                <a:cs typeface="+mn-cs"/>
                <a:sym typeface="Lucida Grande"/>
              </a:rPr>
              <a:t>todo</a:t>
            </a:r>
            <a:r>
              <a:rPr lang="en-US" sz="2200" dirty="0">
                <a:effectLst/>
                <a:latin typeface="+mn-lt"/>
                <a:ea typeface="+mn-ea"/>
                <a:cs typeface="+mn-cs"/>
                <a:sym typeface="Lucida Grande"/>
              </a:rPr>
              <a:t> </a:t>
            </a:r>
            <a:r>
              <a:rPr lang="en-US" sz="2200" dirty="0" err="1">
                <a:effectLst/>
                <a:latin typeface="+mn-lt"/>
                <a:ea typeface="+mn-ea"/>
                <a:cs typeface="+mn-cs"/>
                <a:sym typeface="Lucida Grande"/>
              </a:rPr>
              <a:t>tipo</a:t>
            </a:r>
            <a:r>
              <a:rPr lang="en-US" sz="2200" dirty="0">
                <a:effectLst/>
                <a:latin typeface="+mn-lt"/>
                <a:ea typeface="+mn-ea"/>
                <a:cs typeface="+mn-cs"/>
                <a:sym typeface="Lucida Grande"/>
              </a:rPr>
              <a:t> de </a:t>
            </a:r>
            <a:r>
              <a:rPr lang="en-US" sz="2200" dirty="0" err="1">
                <a:effectLst/>
                <a:latin typeface="+mn-lt"/>
                <a:ea typeface="+mn-ea"/>
                <a:cs typeface="+mn-cs"/>
                <a:sym typeface="Lucida Grande"/>
              </a:rPr>
              <a:t>busca</a:t>
            </a:r>
            <a:r>
              <a:rPr lang="en-US" sz="2200" dirty="0">
                <a:effectLst/>
                <a:latin typeface="+mn-lt"/>
                <a:ea typeface="+mn-ea"/>
                <a:cs typeface="+mn-cs"/>
                <a:sym typeface="Lucida Grande"/>
              </a:rPr>
              <a:t> (</a:t>
            </a:r>
            <a:r>
              <a:rPr lang="en-US" sz="2200" dirty="0" err="1">
                <a:effectLst/>
                <a:latin typeface="+mn-lt"/>
                <a:ea typeface="+mn-ea"/>
                <a:cs typeface="+mn-cs"/>
                <a:sym typeface="Lucida Grande"/>
              </a:rPr>
              <a:t>cerca</a:t>
            </a:r>
            <a:r>
              <a:rPr lang="en-US" sz="2200" dirty="0">
                <a:effectLst/>
                <a:latin typeface="+mn-lt"/>
                <a:ea typeface="+mn-ea"/>
                <a:cs typeface="+mn-cs"/>
                <a:sym typeface="Lucida Grande"/>
              </a:rPr>
              <a:t> de 50 </a:t>
            </a:r>
            <a:r>
              <a:rPr lang="en-US" sz="2200" dirty="0" err="1">
                <a:effectLst/>
                <a:latin typeface="+mn-lt"/>
                <a:ea typeface="+mn-ea"/>
                <a:cs typeface="+mn-cs"/>
                <a:sym typeface="Lucida Grande"/>
              </a:rPr>
              <a:t>bilhoes</a:t>
            </a:r>
            <a:r>
              <a:rPr lang="en-US" sz="2200" dirty="0">
                <a:effectLst/>
                <a:latin typeface="+mn-lt"/>
                <a:ea typeface="+mn-ea"/>
                <a:cs typeface="+mn-cs"/>
                <a:sym typeface="Lucida Grande"/>
              </a:rPr>
              <a:t> de </a:t>
            </a:r>
            <a:r>
              <a:rPr lang="en-US" sz="2200" dirty="0" err="1">
                <a:effectLst/>
                <a:latin typeface="+mn-lt"/>
                <a:ea typeface="+mn-ea"/>
                <a:cs typeface="+mn-cs"/>
                <a:sym typeface="Lucida Grande"/>
              </a:rPr>
              <a:t>buscas</a:t>
            </a:r>
            <a:r>
              <a:rPr lang="en-US" sz="2200" dirty="0">
                <a:effectLst/>
                <a:latin typeface="+mn-lt"/>
                <a:ea typeface="+mn-ea"/>
                <a:cs typeface="+mn-cs"/>
                <a:sym typeface="Lucida Grande"/>
              </a:rPr>
              <a:t> por </a:t>
            </a:r>
            <a:r>
              <a:rPr lang="en-US" sz="2200" dirty="0" err="1">
                <a:effectLst/>
                <a:latin typeface="+mn-lt"/>
                <a:ea typeface="+mn-ea"/>
                <a:cs typeface="+mn-cs"/>
                <a:sym typeface="Lucida Grande"/>
              </a:rPr>
              <a:t>mes</a:t>
            </a:r>
            <a:r>
              <a:rPr lang="en-US" sz="2200" dirty="0">
                <a:effectLst/>
                <a:latin typeface="+mn-lt"/>
                <a:ea typeface="+mn-ea"/>
                <a:cs typeface="+mn-cs"/>
                <a:sym typeface="Lucida Grande"/>
              </a:rPr>
              <a:t>) </a:t>
            </a:r>
          </a:p>
          <a:p>
            <a:pPr lvl="0"/>
            <a:endParaRPr lang="en-US" sz="2200" dirty="0">
              <a:effectLst/>
              <a:latin typeface="+mn-lt"/>
              <a:ea typeface="+mn-ea"/>
              <a:cs typeface="+mn-cs"/>
              <a:sym typeface="Lucida Grande"/>
            </a:endParaRPr>
          </a:p>
          <a:p>
            <a:pPr lvl="0"/>
            <a:r>
              <a:rPr lang="en-US" sz="2200" dirty="0">
                <a:effectLst/>
                <a:latin typeface="+mn-lt"/>
                <a:ea typeface="+mn-ea"/>
                <a:cs typeface="+mn-cs"/>
                <a:sym typeface="Lucida Grande"/>
              </a:rPr>
              <a:t>( no brasil </a:t>
            </a:r>
            <a:r>
              <a:rPr lang="en-US" sz="2200" dirty="0" err="1">
                <a:effectLst/>
                <a:latin typeface="+mn-lt"/>
                <a:ea typeface="+mn-ea"/>
                <a:cs typeface="+mn-cs"/>
                <a:sym typeface="Lucida Grande"/>
              </a:rPr>
              <a:t>chega</a:t>
            </a:r>
            <a:r>
              <a:rPr lang="en-US" sz="2200" dirty="0">
                <a:effectLst/>
                <a:latin typeface="+mn-lt"/>
                <a:ea typeface="+mn-ea"/>
                <a:cs typeface="+mn-cs"/>
                <a:sym typeface="Lucida Grande"/>
              </a:rPr>
              <a:t> a 10%) </a:t>
            </a:r>
          </a:p>
          <a:p>
            <a:pPr lvl="0"/>
            <a:endParaRPr lang="en-US" sz="2200" dirty="0">
              <a:effectLst/>
              <a:latin typeface="+mn-lt"/>
              <a:ea typeface="+mn-ea"/>
              <a:cs typeface="+mn-cs"/>
              <a:sym typeface="Lucida Grande"/>
            </a:endParaRPr>
          </a:p>
          <a:p>
            <a:pPr lvl="0"/>
            <a:endParaRPr lang="en-US" sz="2200" dirty="0">
              <a:effectLst/>
              <a:latin typeface="+mn-lt"/>
              <a:ea typeface="+mn-ea"/>
              <a:cs typeface="+mn-cs"/>
              <a:sym typeface="Lucida Grande"/>
            </a:endParaRPr>
          </a:p>
          <a:p>
            <a:pPr lvl="0"/>
            <a:endParaRPr lang="en-US" sz="2200" dirty="0">
              <a:effectLst/>
              <a:latin typeface="+mn-lt"/>
              <a:ea typeface="+mn-ea"/>
              <a:cs typeface="+mn-cs"/>
              <a:sym typeface="Lucida Grande"/>
            </a:endParaRPr>
          </a:p>
          <a:p>
            <a:pPr lvl="0"/>
            <a:endParaRPr lang="en-US" sz="2200" dirty="0">
              <a:effectLst/>
              <a:latin typeface="+mn-lt"/>
              <a:ea typeface="+mn-ea"/>
              <a:cs typeface="+mn-cs"/>
              <a:sym typeface="Lucida Grande"/>
            </a:endParaRPr>
          </a:p>
          <a:p>
            <a:pPr lvl="0"/>
            <a:r>
              <a:rPr lang="en-US" sz="2200" dirty="0">
                <a:effectLst/>
                <a:latin typeface="+mn-lt"/>
                <a:ea typeface="+mn-ea"/>
                <a:cs typeface="+mn-cs"/>
                <a:sym typeface="Lucida Grande"/>
              </a:rPr>
              <a:t>When Alexa launched, voice search traffic was negligible but today it exceeds 10% of all search traffic and 50 billion voice searches are conducted each month via virtual assistants. This number is expected to grow to over 200B by 2020.</a:t>
            </a:r>
          </a:p>
          <a:p>
            <a:pPr lvl="0"/>
            <a:endParaRPr lang="en-US" sz="2200" dirty="0">
              <a:effectLst/>
              <a:latin typeface="+mn-lt"/>
              <a:ea typeface="+mn-ea"/>
              <a:cs typeface="+mn-cs"/>
              <a:sym typeface="Lucida Grande"/>
            </a:endParaRPr>
          </a:p>
          <a:p>
            <a:r>
              <a:rPr lang="en-US" sz="2200" dirty="0">
                <a:effectLst/>
                <a:latin typeface="+mn-lt"/>
                <a:ea typeface="+mn-ea"/>
                <a:cs typeface="+mn-cs"/>
                <a:sym typeface="Lucida Grande"/>
              </a:rPr>
              <a:t>As you can see customer adoption of voice interfaces is rapidly growing and is quickly becoming the new standard.</a:t>
            </a:r>
          </a:p>
          <a:p>
            <a:endParaRPr lang="en-US" sz="2200" dirty="0">
              <a:effectLst/>
              <a:latin typeface="+mn-lt"/>
              <a:ea typeface="+mn-ea"/>
              <a:cs typeface="+mn-cs"/>
              <a:sym typeface="Lucida Grande"/>
            </a:endParaRPr>
          </a:p>
          <a:p>
            <a:r>
              <a:rPr lang="en-US" sz="2200" dirty="0">
                <a:effectLst/>
                <a:latin typeface="+mn-lt"/>
                <a:ea typeface="+mn-ea"/>
                <a:cs typeface="+mn-cs"/>
                <a:sym typeface="Lucida Grande"/>
              </a:rPr>
              <a:t>This may be the slide that will create the most urgency with a group of local news providers..</a:t>
            </a:r>
            <a:r>
              <a:rPr lang="en-US" sz="2200" baseline="0" dirty="0">
                <a:effectLst/>
                <a:latin typeface="+mn-lt"/>
                <a:ea typeface="+mn-ea"/>
                <a:cs typeface="+mn-cs"/>
                <a:sym typeface="Lucida Grande"/>
              </a:rPr>
              <a:t> Think about mastering SEO back in the early days. We are passing the early days for voice, so it’s time to run, not walk, to this new medium. </a:t>
            </a:r>
            <a:endParaRPr lang="en-US" sz="2200" dirty="0">
              <a:effectLst/>
              <a:latin typeface="+mn-lt"/>
              <a:ea typeface="+mn-ea"/>
              <a:cs typeface="+mn-cs"/>
              <a:sym typeface="Lucida Grande"/>
            </a:endParaRPr>
          </a:p>
        </p:txBody>
      </p:sp>
    </p:spTree>
    <p:extLst>
      <p:ext uri="{BB962C8B-B14F-4D97-AF65-F5344CB8AC3E}">
        <p14:creationId xmlns:p14="http://schemas.microsoft.com/office/powerpoint/2010/main" val="2244243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do: </a:t>
            </a:r>
            <a:r>
              <a:rPr lang="en-US" dirty="0" err="1"/>
              <a:t>Colocar</a:t>
            </a:r>
            <a:r>
              <a:rPr lang="en-US" dirty="0"/>
              <a:t> </a:t>
            </a:r>
            <a:r>
              <a:rPr lang="en-US" dirty="0" err="1"/>
              <a:t>foto</a:t>
            </a:r>
            <a:r>
              <a:rPr lang="en-US" dirty="0"/>
              <a:t> do </a:t>
            </a:r>
            <a:r>
              <a:rPr lang="en-US" dirty="0" err="1"/>
              <a:t>serviço</a:t>
            </a:r>
            <a:r>
              <a:rPr lang="en-US" dirty="0"/>
              <a:t> </a:t>
            </a:r>
            <a:r>
              <a:rPr lang="en-US" dirty="0" err="1"/>
              <a:t>alexa</a:t>
            </a:r>
            <a:r>
              <a:rPr lang="en-US" dirty="0"/>
              <a:t>.</a:t>
            </a:r>
          </a:p>
          <a:p>
            <a:r>
              <a:rPr lang="en-US" dirty="0"/>
              <a:t>Ai </a:t>
            </a:r>
            <a:r>
              <a:rPr lang="en-US" dirty="0" err="1"/>
              <a:t>vem</a:t>
            </a:r>
            <a:r>
              <a:rPr lang="en-US" dirty="0"/>
              <a:t> a </a:t>
            </a:r>
            <a:r>
              <a:rPr lang="en-US" dirty="0" err="1"/>
              <a:t>pergunta</a:t>
            </a:r>
            <a:r>
              <a:rPr lang="en-US" dirty="0"/>
              <a:t>... o que é </a:t>
            </a:r>
            <a:r>
              <a:rPr lang="en-US" dirty="0" err="1"/>
              <a:t>alexa</a:t>
            </a:r>
            <a:r>
              <a:rPr lang="en-US" dirty="0"/>
              <a:t>?</a:t>
            </a:r>
          </a:p>
          <a:p>
            <a:r>
              <a:rPr lang="en-US" dirty="0"/>
              <a:t>(</a:t>
            </a:r>
            <a:r>
              <a:rPr lang="en-US" dirty="0" err="1"/>
              <a:t>Perguntar</a:t>
            </a:r>
            <a:r>
              <a:rPr lang="en-US" dirty="0"/>
              <a:t> para audiencia: O QUE VOCES ACHAM QUE É A ALEXA?)</a:t>
            </a:r>
          </a:p>
          <a:p>
            <a:r>
              <a:rPr lang="en-US" dirty="0"/>
              <a:t>*Alexa é um </a:t>
            </a:r>
            <a:r>
              <a:rPr lang="en-US" dirty="0" err="1"/>
              <a:t>serviço</a:t>
            </a:r>
            <a:r>
              <a:rPr lang="en-US" dirty="0"/>
              <a:t> </a:t>
            </a:r>
            <a:r>
              <a:rPr lang="en-US" dirty="0" err="1"/>
              <a:t>nao</a:t>
            </a:r>
            <a:r>
              <a:rPr lang="en-US" dirty="0"/>
              <a:t> um device, </a:t>
            </a:r>
            <a:r>
              <a:rPr lang="en-US" dirty="0" err="1"/>
              <a:t>alexa</a:t>
            </a:r>
            <a:r>
              <a:rPr lang="en-US" dirty="0"/>
              <a:t> é o </a:t>
            </a:r>
            <a:r>
              <a:rPr lang="en-US" dirty="0" err="1"/>
              <a:t>cerebro</a:t>
            </a:r>
            <a:r>
              <a:rPr lang="en-US" dirty="0"/>
              <a:t>.</a:t>
            </a:r>
          </a:p>
        </p:txBody>
      </p:sp>
    </p:spTree>
    <p:extLst>
      <p:ext uri="{BB962C8B-B14F-4D97-AF65-F5344CB8AC3E}">
        <p14:creationId xmlns:p14="http://schemas.microsoft.com/office/powerpoint/2010/main" val="93187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14400">
              <a:lnSpc>
                <a:spcPct val="100000"/>
              </a:lnSpc>
              <a:defRPr sz="1100" b="1">
                <a:latin typeface="+mj-lt"/>
                <a:ea typeface="+mj-ea"/>
                <a:cs typeface="+mj-cs"/>
                <a:sym typeface="Helvetica"/>
              </a:defRPr>
            </a:pPr>
            <a:r>
              <a:rPr lang="en-US" sz="2400" b="1" dirty="0" err="1">
                <a:latin typeface="Arial"/>
                <a:ea typeface="+mn-ea"/>
                <a:cs typeface="Arial"/>
                <a:sym typeface="Helvetica"/>
              </a:rPr>
              <a:t>Os</a:t>
            </a:r>
            <a:r>
              <a:rPr lang="en-US" sz="2400" b="1" dirty="0">
                <a:latin typeface="Arial"/>
                <a:ea typeface="+mn-ea"/>
                <a:cs typeface="Arial"/>
                <a:sym typeface="Helvetica"/>
              </a:rPr>
              <a:t> </a:t>
            </a:r>
            <a:r>
              <a:rPr lang="en-US" sz="2400" b="1" dirty="0" err="1">
                <a:latin typeface="Arial"/>
                <a:ea typeface="+mn-ea"/>
                <a:cs typeface="Arial"/>
                <a:sym typeface="Helvetica"/>
              </a:rPr>
              <a:t>dispositivos</a:t>
            </a:r>
            <a:r>
              <a:rPr lang="en-US" sz="2400" b="1" dirty="0">
                <a:latin typeface="Arial"/>
                <a:ea typeface="+mn-ea"/>
                <a:cs typeface="Arial"/>
                <a:sym typeface="Helvetica"/>
              </a:rPr>
              <a:t> </a:t>
            </a:r>
            <a:r>
              <a:rPr lang="en-US" sz="2400" b="1" dirty="0" err="1">
                <a:latin typeface="Arial"/>
                <a:ea typeface="+mn-ea"/>
                <a:cs typeface="Arial"/>
                <a:sym typeface="Helvetica"/>
              </a:rPr>
              <a:t>sao</a:t>
            </a:r>
            <a:r>
              <a:rPr lang="en-US" sz="2400" b="1" dirty="0">
                <a:latin typeface="Arial"/>
                <a:ea typeface="+mn-ea"/>
                <a:cs typeface="Arial"/>
                <a:sym typeface="Helvetica"/>
              </a:rPr>
              <a:t> o que </a:t>
            </a:r>
            <a:r>
              <a:rPr lang="en-US" sz="2400" b="1" dirty="0" err="1">
                <a:latin typeface="Arial"/>
                <a:ea typeface="+mn-ea"/>
                <a:cs typeface="Arial"/>
                <a:sym typeface="Helvetica"/>
              </a:rPr>
              <a:t>fazem</a:t>
            </a:r>
            <a:r>
              <a:rPr lang="en-US" sz="2400" b="1" dirty="0">
                <a:latin typeface="Arial"/>
                <a:ea typeface="+mn-ea"/>
                <a:cs typeface="Arial"/>
                <a:sym typeface="Helvetica"/>
              </a:rPr>
              <a:t> as </a:t>
            </a:r>
            <a:r>
              <a:rPr lang="en-US" sz="2400" b="1" dirty="0" err="1">
                <a:latin typeface="Arial"/>
                <a:ea typeface="+mn-ea"/>
                <a:cs typeface="Arial"/>
                <a:sym typeface="Helvetica"/>
              </a:rPr>
              <a:t>chamadas</a:t>
            </a:r>
            <a:r>
              <a:rPr lang="en-US" sz="2400" b="1" dirty="0">
                <a:latin typeface="Arial"/>
                <a:ea typeface="+mn-ea"/>
                <a:cs typeface="Arial"/>
                <a:sym typeface="Helvetica"/>
              </a:rPr>
              <a:t> para a </a:t>
            </a:r>
            <a:r>
              <a:rPr lang="en-US" sz="2400" b="1" dirty="0" err="1">
                <a:latin typeface="Arial"/>
                <a:ea typeface="+mn-ea"/>
                <a:cs typeface="Arial"/>
                <a:sym typeface="Helvetica"/>
              </a:rPr>
              <a:t>alexa</a:t>
            </a:r>
            <a:r>
              <a:rPr lang="en-US" sz="2400" b="1" dirty="0">
                <a:latin typeface="Arial"/>
                <a:ea typeface="+mn-ea"/>
                <a:cs typeface="Arial"/>
                <a:sym typeface="Helvetica"/>
              </a:rPr>
              <a:t> </a:t>
            </a:r>
            <a:r>
              <a:rPr lang="en-US" sz="2400" b="1" dirty="0" err="1">
                <a:latin typeface="Arial"/>
                <a:ea typeface="+mn-ea"/>
                <a:cs typeface="Arial"/>
                <a:sym typeface="Helvetica"/>
              </a:rPr>
              <a:t>na</a:t>
            </a:r>
            <a:r>
              <a:rPr lang="en-US" sz="2400" b="1" dirty="0">
                <a:latin typeface="Arial"/>
                <a:ea typeface="+mn-ea"/>
                <a:cs typeface="Arial"/>
                <a:sym typeface="Helvetica"/>
              </a:rPr>
              <a:t> </a:t>
            </a:r>
            <a:r>
              <a:rPr lang="en-US" sz="2400" b="1" dirty="0" err="1">
                <a:latin typeface="Arial"/>
                <a:ea typeface="+mn-ea"/>
                <a:cs typeface="Arial"/>
                <a:sym typeface="Helvetica"/>
              </a:rPr>
              <a:t>nuvem</a:t>
            </a:r>
            <a:r>
              <a:rPr lang="en-US" sz="2400" b="1" dirty="0">
                <a:latin typeface="Arial"/>
                <a:ea typeface="+mn-ea"/>
                <a:cs typeface="Arial"/>
                <a:sym typeface="Helvetica"/>
              </a:rPr>
              <a:t>,</a:t>
            </a:r>
          </a:p>
          <a:p>
            <a:pPr defTabSz="914400">
              <a:lnSpc>
                <a:spcPct val="100000"/>
              </a:lnSpc>
              <a:defRPr sz="1100" b="1">
                <a:latin typeface="+mj-lt"/>
                <a:ea typeface="+mj-ea"/>
                <a:cs typeface="+mj-cs"/>
                <a:sym typeface="Helvetica"/>
              </a:defRPr>
            </a:pPr>
            <a:endParaRPr lang="en-US" sz="2400" b="1" dirty="0">
              <a:latin typeface="Arial"/>
              <a:ea typeface="+mn-ea"/>
              <a:cs typeface="Arial"/>
              <a:sym typeface="Helvetica"/>
            </a:endParaRPr>
          </a:p>
          <a:p>
            <a:pPr defTabSz="914400">
              <a:lnSpc>
                <a:spcPct val="100000"/>
              </a:lnSpc>
              <a:defRPr sz="1100" b="1">
                <a:latin typeface="+mj-lt"/>
                <a:ea typeface="+mj-ea"/>
                <a:cs typeface="+mj-cs"/>
                <a:sym typeface="Helvetica"/>
              </a:defRPr>
            </a:pPr>
            <a:r>
              <a:rPr lang="en-US" sz="2400" b="1" dirty="0" err="1">
                <a:latin typeface="Arial"/>
                <a:ea typeface="+mn-ea"/>
                <a:cs typeface="Arial"/>
                <a:sym typeface="Helvetica"/>
              </a:rPr>
              <a:t>Recentemente</a:t>
            </a:r>
            <a:r>
              <a:rPr lang="en-US" sz="2400" b="1" dirty="0">
                <a:latin typeface="Arial"/>
                <a:ea typeface="+mn-ea"/>
                <a:cs typeface="Arial"/>
                <a:sym typeface="Helvetica"/>
              </a:rPr>
              <a:t> </a:t>
            </a:r>
            <a:r>
              <a:rPr lang="en-US" sz="2400" b="1" dirty="0" err="1">
                <a:latin typeface="Arial"/>
                <a:ea typeface="+mn-ea"/>
                <a:cs typeface="Arial"/>
                <a:sym typeface="Helvetica"/>
              </a:rPr>
              <a:t>houve</a:t>
            </a:r>
            <a:r>
              <a:rPr lang="en-US" sz="2400" b="1" dirty="0">
                <a:latin typeface="Arial"/>
                <a:ea typeface="+mn-ea"/>
                <a:cs typeface="Arial"/>
                <a:sym typeface="Helvetica"/>
              </a:rPr>
              <a:t> o </a:t>
            </a:r>
            <a:r>
              <a:rPr lang="en-US" sz="2400" b="1" dirty="0" err="1">
                <a:latin typeface="Arial"/>
                <a:ea typeface="+mn-ea"/>
                <a:cs typeface="Arial"/>
                <a:sym typeface="Helvetica"/>
              </a:rPr>
              <a:t>lançamento</a:t>
            </a:r>
            <a:r>
              <a:rPr lang="en-US" sz="2400" b="1" dirty="0">
                <a:latin typeface="Arial"/>
                <a:ea typeface="+mn-ea"/>
                <a:cs typeface="Arial"/>
                <a:sym typeface="Helvetica"/>
              </a:rPr>
              <a:t> official da </a:t>
            </a:r>
            <a:r>
              <a:rPr lang="en-US" sz="2400" b="1" dirty="0" err="1">
                <a:latin typeface="Arial"/>
                <a:ea typeface="+mn-ea"/>
                <a:cs typeface="Arial"/>
                <a:sym typeface="Helvetica"/>
              </a:rPr>
              <a:t>alexa</a:t>
            </a:r>
            <a:r>
              <a:rPr lang="en-US" sz="2400" b="1" dirty="0">
                <a:latin typeface="Arial"/>
                <a:ea typeface="+mn-ea"/>
                <a:cs typeface="Arial"/>
                <a:sym typeface="Helvetica"/>
              </a:rPr>
              <a:t> no brasil e com </a:t>
            </a:r>
            <a:r>
              <a:rPr lang="en-US" sz="2400" b="1" dirty="0" err="1">
                <a:latin typeface="Arial"/>
                <a:ea typeface="+mn-ea"/>
                <a:cs typeface="Arial"/>
                <a:sym typeface="Helvetica"/>
              </a:rPr>
              <a:t>ele</a:t>
            </a:r>
            <a:r>
              <a:rPr lang="en-US" sz="2400" b="1" dirty="0">
                <a:latin typeface="Arial"/>
                <a:ea typeface="+mn-ea"/>
                <a:cs typeface="Arial"/>
                <a:sym typeface="Helvetica"/>
              </a:rPr>
              <a:t> </a:t>
            </a:r>
            <a:r>
              <a:rPr lang="en-US" sz="2400" b="1" dirty="0" err="1">
                <a:latin typeface="Arial"/>
                <a:ea typeface="+mn-ea"/>
                <a:cs typeface="Arial"/>
                <a:sym typeface="Helvetica"/>
              </a:rPr>
              <a:t>vieram</a:t>
            </a:r>
            <a:r>
              <a:rPr lang="en-US" sz="2400" b="1" dirty="0">
                <a:latin typeface="Arial"/>
                <a:ea typeface="+mn-ea"/>
                <a:cs typeface="Arial"/>
                <a:sym typeface="Helvetica"/>
              </a:rPr>
              <a:t> </a:t>
            </a:r>
            <a:r>
              <a:rPr lang="en-US" sz="2400" b="1" dirty="0" err="1">
                <a:latin typeface="Arial"/>
                <a:ea typeface="+mn-ea"/>
                <a:cs typeface="Arial"/>
                <a:sym typeface="Helvetica"/>
              </a:rPr>
              <a:t>os</a:t>
            </a:r>
            <a:r>
              <a:rPr lang="en-US" sz="2400" b="1" dirty="0">
                <a:latin typeface="Arial"/>
                <a:ea typeface="+mn-ea"/>
                <a:cs typeface="Arial"/>
                <a:sym typeface="Helvetica"/>
              </a:rPr>
              <a:t> </a:t>
            </a:r>
            <a:r>
              <a:rPr lang="en-US" sz="2400" b="1" dirty="0" err="1">
                <a:latin typeface="Arial"/>
                <a:ea typeface="+mn-ea"/>
                <a:cs typeface="Arial"/>
                <a:sym typeface="Helvetica"/>
              </a:rPr>
              <a:t>dispositivos</a:t>
            </a:r>
            <a:r>
              <a:rPr lang="en-US" sz="2400" b="1" dirty="0">
                <a:latin typeface="Arial"/>
                <a:ea typeface="+mn-ea"/>
                <a:cs typeface="Arial"/>
                <a:sym typeface="Helvetica"/>
              </a:rPr>
              <a:t> echo show5 , echo e echo dot.</a:t>
            </a:r>
          </a:p>
          <a:p>
            <a:pPr defTabSz="914400">
              <a:lnSpc>
                <a:spcPct val="100000"/>
              </a:lnSpc>
              <a:defRPr sz="1100" b="1">
                <a:latin typeface="+mj-lt"/>
                <a:ea typeface="+mj-ea"/>
                <a:cs typeface="+mj-cs"/>
                <a:sym typeface="Helvetica"/>
              </a:defRPr>
            </a:pPr>
            <a:endParaRPr lang="en-US" sz="2400" b="1" dirty="0">
              <a:latin typeface="Arial"/>
              <a:ea typeface="+mn-ea"/>
              <a:cs typeface="Arial"/>
              <a:sym typeface="Helvetica"/>
            </a:endParaRPr>
          </a:p>
          <a:p>
            <a:pPr defTabSz="914400">
              <a:lnSpc>
                <a:spcPct val="100000"/>
              </a:lnSpc>
              <a:defRPr sz="1100" b="1">
                <a:latin typeface="+mj-lt"/>
                <a:ea typeface="+mj-ea"/>
                <a:cs typeface="+mj-cs"/>
                <a:sym typeface="Helvetica"/>
              </a:defRPr>
            </a:pPr>
            <a:r>
              <a:rPr lang="en-US" sz="2400" b="1" dirty="0">
                <a:latin typeface="Arial"/>
                <a:ea typeface="+mn-ea"/>
                <a:cs typeface="Arial"/>
                <a:sym typeface="Helvetica"/>
              </a:rPr>
              <a:t>Outros </a:t>
            </a:r>
            <a:r>
              <a:rPr lang="en-US" sz="2400" b="1" dirty="0" err="1">
                <a:latin typeface="Arial"/>
                <a:ea typeface="+mn-ea"/>
                <a:cs typeface="Arial"/>
                <a:sym typeface="Helvetica"/>
              </a:rPr>
              <a:t>dispositivos</a:t>
            </a:r>
            <a:r>
              <a:rPr lang="en-US" sz="2400" b="1" dirty="0">
                <a:latin typeface="Arial"/>
                <a:ea typeface="+mn-ea"/>
                <a:cs typeface="Arial"/>
                <a:sym typeface="Helvetica"/>
              </a:rPr>
              <a:t> amazon: loop (</a:t>
            </a:r>
            <a:r>
              <a:rPr lang="en-US" sz="2400" b="1" dirty="0" err="1">
                <a:latin typeface="Arial"/>
                <a:ea typeface="+mn-ea"/>
                <a:cs typeface="Arial"/>
                <a:sym typeface="Helvetica"/>
              </a:rPr>
              <a:t>anel</a:t>
            </a:r>
            <a:r>
              <a:rPr lang="en-US" sz="2400" b="1" dirty="0">
                <a:latin typeface="Arial"/>
                <a:ea typeface="+mn-ea"/>
                <a:cs typeface="Arial"/>
                <a:sym typeface="Helvetica"/>
              </a:rPr>
              <a:t>),</a:t>
            </a:r>
            <a:r>
              <a:rPr lang="en-US" sz="2400" b="1" dirty="0" err="1">
                <a:latin typeface="Arial"/>
                <a:ea typeface="+mn-ea"/>
                <a:cs typeface="Arial"/>
                <a:sym typeface="Helvetica"/>
              </a:rPr>
              <a:t>microondas</a:t>
            </a:r>
            <a:r>
              <a:rPr lang="en-US" sz="2400" b="1" dirty="0">
                <a:latin typeface="Arial"/>
                <a:ea typeface="+mn-ea"/>
                <a:cs typeface="Arial"/>
                <a:sym typeface="Helvetica"/>
              </a:rPr>
              <a:t> (amazon Basics)</a:t>
            </a:r>
          </a:p>
          <a:p>
            <a:pPr defTabSz="914400">
              <a:lnSpc>
                <a:spcPct val="100000"/>
              </a:lnSpc>
              <a:defRPr sz="1100" b="1">
                <a:latin typeface="+mj-lt"/>
                <a:ea typeface="+mj-ea"/>
                <a:cs typeface="+mj-cs"/>
                <a:sym typeface="Helvetica"/>
              </a:defRPr>
            </a:pPr>
            <a:endParaRPr lang="en-US" sz="2400" b="1" dirty="0">
              <a:latin typeface="Arial"/>
              <a:ea typeface="+mn-ea"/>
              <a:cs typeface="Arial"/>
              <a:sym typeface="Helvetica"/>
            </a:endParaRPr>
          </a:p>
          <a:p>
            <a:pPr defTabSz="914400">
              <a:lnSpc>
                <a:spcPct val="100000"/>
              </a:lnSpc>
              <a:defRPr sz="1100" b="1">
                <a:latin typeface="+mj-lt"/>
                <a:ea typeface="+mj-ea"/>
                <a:cs typeface="+mj-cs"/>
                <a:sym typeface="Helvetica"/>
              </a:defRPr>
            </a:pPr>
            <a:r>
              <a:rPr lang="en-US" sz="2400" b="1" dirty="0" err="1">
                <a:latin typeface="Arial"/>
                <a:ea typeface="+mn-ea"/>
                <a:cs typeface="Arial"/>
                <a:sym typeface="Helvetica"/>
              </a:rPr>
              <a:t>Transiçao</a:t>
            </a:r>
            <a:r>
              <a:rPr lang="en-US" sz="2400" b="1" dirty="0">
                <a:latin typeface="Arial"/>
                <a:ea typeface="+mn-ea"/>
                <a:cs typeface="Arial"/>
                <a:sym typeface="Helvetica"/>
              </a:rPr>
              <a:t>: mas </a:t>
            </a:r>
            <a:r>
              <a:rPr lang="en-US" sz="2400" b="1" dirty="0" err="1">
                <a:latin typeface="Arial"/>
                <a:ea typeface="+mn-ea"/>
                <a:cs typeface="Arial"/>
                <a:sym typeface="Helvetica"/>
              </a:rPr>
              <a:t>temos</a:t>
            </a:r>
            <a:r>
              <a:rPr lang="en-US" sz="2400" b="1" dirty="0">
                <a:latin typeface="Arial"/>
                <a:ea typeface="+mn-ea"/>
                <a:cs typeface="Arial"/>
                <a:sym typeface="Helvetica"/>
              </a:rPr>
              <a:t> outros </a:t>
            </a:r>
            <a:r>
              <a:rPr lang="en-US" sz="2400" b="1" dirty="0" err="1">
                <a:latin typeface="Arial"/>
                <a:ea typeface="+mn-ea"/>
                <a:cs typeface="Arial"/>
                <a:sym typeface="Helvetica"/>
              </a:rPr>
              <a:t>dispositivos</a:t>
            </a:r>
            <a:r>
              <a:rPr lang="en-US" sz="2400" b="1" dirty="0">
                <a:latin typeface="Arial"/>
                <a:ea typeface="+mn-ea"/>
                <a:cs typeface="Arial"/>
                <a:sym typeface="Helvetica"/>
              </a:rPr>
              <a:t> </a:t>
            </a:r>
            <a:r>
              <a:rPr lang="en-US" sz="2400" b="1" dirty="0" err="1">
                <a:latin typeface="Arial"/>
                <a:ea typeface="+mn-ea"/>
                <a:cs typeface="Arial"/>
                <a:sym typeface="Helvetica"/>
              </a:rPr>
              <a:t>criados</a:t>
            </a:r>
            <a:r>
              <a:rPr lang="en-US" sz="2400" b="1" dirty="0">
                <a:latin typeface="Arial"/>
                <a:ea typeface="+mn-ea"/>
                <a:cs typeface="Arial"/>
                <a:sym typeface="Helvetica"/>
              </a:rPr>
              <a:t> por </a:t>
            </a:r>
            <a:r>
              <a:rPr lang="en-US" sz="2400" b="1" dirty="0" err="1">
                <a:latin typeface="Arial"/>
                <a:ea typeface="+mn-ea"/>
                <a:cs typeface="Arial"/>
                <a:sym typeface="Helvetica"/>
              </a:rPr>
              <a:t>terceiros</a:t>
            </a:r>
            <a:endParaRPr lang="en-US" sz="2400" b="1" dirty="0">
              <a:latin typeface="Arial"/>
              <a:ea typeface="+mn-ea"/>
              <a:cs typeface="Arial"/>
              <a:sym typeface="Helvetica"/>
            </a:endParaRPr>
          </a:p>
        </p:txBody>
      </p:sp>
    </p:spTree>
    <p:extLst>
      <p:ext uri="{BB962C8B-B14F-4D97-AF65-F5344CB8AC3E}">
        <p14:creationId xmlns:p14="http://schemas.microsoft.com/office/powerpoint/2010/main" val="3362326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noRot="1" noChangeAspect="1"/>
          </p:cNvSpPr>
          <p:nvPr>
            <p:ph type="sldImg"/>
          </p:nvPr>
        </p:nvSpPr>
        <p:spPr>
          <a:xfrm>
            <a:off x="381000" y="685800"/>
            <a:ext cx="6096000" cy="3429000"/>
          </a:xfrm>
          <a:prstGeom prst="rect">
            <a:avLst/>
          </a:prstGeom>
        </p:spPr>
        <p:txBody>
          <a:bodyPr/>
          <a:lstStyle/>
          <a:p>
            <a:endParaRPr/>
          </a:p>
        </p:txBody>
      </p:sp>
      <p:sp>
        <p:nvSpPr>
          <p:cNvPr id="199" name="Shape 199"/>
          <p:cNvSpPr>
            <a:spLocks noGrp="1"/>
          </p:cNvSpPr>
          <p:nvPr>
            <p:ph type="body" sz="quarter" idx="1"/>
          </p:nvPr>
        </p:nvSpPr>
        <p:spPr>
          <a:prstGeom prst="rect">
            <a:avLst/>
          </a:prstGeom>
        </p:spPr>
        <p:txBody>
          <a:bodyPr/>
          <a:lstStyle/>
          <a:p>
            <a:pPr defTabSz="914400">
              <a:lnSpc>
                <a:spcPct val="100000"/>
              </a:lnSpc>
              <a:defRPr sz="1100" b="1">
                <a:latin typeface="Arial"/>
                <a:ea typeface="Arial"/>
                <a:cs typeface="Arial"/>
                <a:sym typeface="Arial"/>
              </a:defRPr>
            </a:pPr>
            <a:r>
              <a:rPr lang="pt-BR" sz="1000" dirty="0">
                <a:latin typeface="Arial"/>
                <a:cs typeface="Arial"/>
              </a:rPr>
              <a:t>Alexa, por ser um serviço pode ser integrada em vários dispositivos desde um </a:t>
            </a:r>
            <a:r>
              <a:rPr lang="pt-BR" sz="1000" dirty="0" err="1">
                <a:latin typeface="Arial"/>
                <a:cs typeface="Arial"/>
              </a:rPr>
              <a:t>raspberry</a:t>
            </a:r>
            <a:r>
              <a:rPr lang="pt-BR" sz="1000" dirty="0">
                <a:latin typeface="Arial"/>
                <a:cs typeface="Arial"/>
              </a:rPr>
              <a:t> ate fones e termostatos(</a:t>
            </a:r>
            <a:r>
              <a:rPr lang="pt-BR" sz="1000" dirty="0" err="1">
                <a:latin typeface="Arial"/>
                <a:cs typeface="Arial"/>
              </a:rPr>
              <a:t>boose</a:t>
            </a:r>
            <a:r>
              <a:rPr lang="pt-BR" sz="1000" dirty="0">
                <a:latin typeface="Arial"/>
                <a:cs typeface="Arial"/>
              </a:rPr>
              <a:t>, </a:t>
            </a:r>
            <a:r>
              <a:rPr lang="pt-BR" sz="1000" dirty="0" err="1">
                <a:latin typeface="Arial"/>
                <a:cs typeface="Arial"/>
              </a:rPr>
              <a:t>ecobee,roav</a:t>
            </a:r>
            <a:r>
              <a:rPr lang="pt-BR" sz="1000" dirty="0">
                <a:latin typeface="Arial"/>
                <a:cs typeface="Arial"/>
              </a:rPr>
              <a:t>).</a:t>
            </a:r>
          </a:p>
          <a:p>
            <a:pPr defTabSz="914400">
              <a:lnSpc>
                <a:spcPct val="100000"/>
              </a:lnSpc>
              <a:defRPr sz="1100" b="1">
                <a:latin typeface="Arial"/>
                <a:ea typeface="Arial"/>
                <a:cs typeface="Arial"/>
                <a:sym typeface="Arial"/>
              </a:defRPr>
            </a:pPr>
            <a:endParaRPr lang="en-US" sz="1000" dirty="0">
              <a:latin typeface="Arial"/>
              <a:cs typeface="Arial"/>
            </a:endParaRPr>
          </a:p>
          <a:p>
            <a:pPr defTabSz="914400">
              <a:lnSpc>
                <a:spcPct val="100000"/>
              </a:lnSpc>
              <a:defRPr sz="1100" b="1">
                <a:latin typeface="Arial"/>
                <a:ea typeface="Arial"/>
                <a:cs typeface="Arial"/>
                <a:sym typeface="Arial"/>
              </a:defRPr>
            </a:pPr>
            <a:r>
              <a:rPr lang="en-US" sz="1000" dirty="0">
                <a:latin typeface="Arial"/>
                <a:cs typeface="Arial"/>
              </a:rPr>
              <a:t>100 </a:t>
            </a:r>
            <a:r>
              <a:rPr lang="en-US" sz="1000" dirty="0" err="1">
                <a:latin typeface="Arial"/>
                <a:cs typeface="Arial"/>
              </a:rPr>
              <a:t>dispositivos</a:t>
            </a:r>
            <a:r>
              <a:rPr lang="en-US" sz="1000" dirty="0">
                <a:latin typeface="Arial"/>
                <a:cs typeface="Arial"/>
              </a:rPr>
              <a:t> AVS</a:t>
            </a:r>
          </a:p>
        </p:txBody>
      </p:sp>
    </p:spTree>
    <p:extLst>
      <p:ext uri="{BB962C8B-B14F-4D97-AF65-F5344CB8AC3E}">
        <p14:creationId xmlns:p14="http://schemas.microsoft.com/office/powerpoint/2010/main" val="12628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Existem</a:t>
            </a:r>
            <a:r>
              <a:rPr lang="en-US" dirty="0"/>
              <a:t> </a:t>
            </a:r>
            <a:r>
              <a:rPr lang="en-US" dirty="0" err="1"/>
              <a:t>tambem</a:t>
            </a:r>
            <a:r>
              <a:rPr lang="en-US" dirty="0"/>
              <a:t> </a:t>
            </a:r>
            <a:r>
              <a:rPr lang="en-US" dirty="0" err="1"/>
              <a:t>dispositivos</a:t>
            </a:r>
            <a:r>
              <a:rPr lang="en-US" dirty="0"/>
              <a:t> </a:t>
            </a:r>
            <a:r>
              <a:rPr lang="en-US" dirty="0" err="1"/>
              <a:t>alexas</a:t>
            </a:r>
            <a:r>
              <a:rPr lang="en-US" dirty="0"/>
              <a:t> </a:t>
            </a:r>
            <a:r>
              <a:rPr lang="en-US" dirty="0" err="1"/>
              <a:t>criados</a:t>
            </a:r>
            <a:r>
              <a:rPr lang="en-US" dirty="0"/>
              <a:t> por </a:t>
            </a:r>
            <a:r>
              <a:rPr lang="en-US" dirty="0" err="1"/>
              <a:t>terceiros</a:t>
            </a:r>
            <a:r>
              <a:rPr lang="en-US" dirty="0"/>
              <a:t> e </a:t>
            </a:r>
            <a:r>
              <a:rPr lang="en-US" dirty="0" err="1"/>
              <a:t>certificados</a:t>
            </a:r>
            <a:r>
              <a:rPr lang="en-US" dirty="0"/>
              <a:t> pela amazon.</a:t>
            </a:r>
          </a:p>
          <a:p>
            <a:r>
              <a:rPr lang="en-US" dirty="0"/>
              <a:t>Headphone </a:t>
            </a:r>
            <a:r>
              <a:rPr lang="en-US" dirty="0" err="1"/>
              <a:t>Boose</a:t>
            </a:r>
            <a:endParaRPr lang="en-US" dirty="0"/>
          </a:p>
          <a:p>
            <a:r>
              <a:rPr lang="en-US" dirty="0" err="1"/>
              <a:t>Roav</a:t>
            </a:r>
            <a:r>
              <a:rPr lang="en-US" dirty="0"/>
              <a:t> by Anker (</a:t>
            </a:r>
            <a:r>
              <a:rPr lang="en-US" dirty="0" err="1"/>
              <a:t>alexa</a:t>
            </a:r>
            <a:r>
              <a:rPr lang="en-US" dirty="0"/>
              <a:t> para </a:t>
            </a:r>
            <a:r>
              <a:rPr lang="en-US" dirty="0" err="1"/>
              <a:t>veiculos</a:t>
            </a:r>
            <a:r>
              <a:rPr lang="en-US" dirty="0"/>
              <a:t>)</a:t>
            </a:r>
          </a:p>
          <a:p>
            <a:r>
              <a:rPr lang="en-US" dirty="0" err="1"/>
              <a:t>Ecobee</a:t>
            </a:r>
            <a:r>
              <a:rPr lang="en-US" dirty="0"/>
              <a:t> (</a:t>
            </a:r>
            <a:r>
              <a:rPr lang="en-US" dirty="0" err="1"/>
              <a:t>termostato</a:t>
            </a:r>
            <a:r>
              <a:rPr lang="en-US" dirty="0"/>
              <a:t>)</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t>
            </a:r>
            <a:r>
              <a:rPr lang="en-US" dirty="0" err="1"/>
              <a:t>Transicao</a:t>
            </a:r>
            <a:r>
              <a:rPr lang="en-US" dirty="0"/>
              <a:t>] = </a:t>
            </a:r>
            <a:r>
              <a:rPr lang="pt-BR" sz="2400" dirty="0">
                <a:latin typeface="Arial"/>
                <a:cs typeface="Arial"/>
              </a:rPr>
              <a:t>Esses dispositivos estão espalhados pelo mundo....</a:t>
            </a:r>
          </a:p>
        </p:txBody>
      </p:sp>
      <p:sp>
        <p:nvSpPr>
          <p:cNvPr id="4" name="Slide Number Placeholder 3"/>
          <p:cNvSpPr>
            <a:spLocks noGrp="1"/>
          </p:cNvSpPr>
          <p:nvPr>
            <p:ph type="sldNum" sz="quarter" idx="5"/>
          </p:nvPr>
        </p:nvSpPr>
        <p:spPr/>
        <p:txBody>
          <a:bodyPr/>
          <a:lstStyle/>
          <a:p>
            <a:fld id="{B20B49D2-DEAC-3A4D-835B-B209C5891572}" type="slidenum">
              <a:rPr lang="en-US" smtClean="0"/>
              <a:t>8</a:t>
            </a:fld>
            <a:endParaRPr lang="en-US"/>
          </a:p>
        </p:txBody>
      </p:sp>
    </p:spTree>
    <p:extLst>
      <p:ext uri="{BB962C8B-B14F-4D97-AF65-F5344CB8AC3E}">
        <p14:creationId xmlns:p14="http://schemas.microsoft.com/office/powerpoint/2010/main" val="2335904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xfrm>
            <a:off x="381000" y="685800"/>
            <a:ext cx="6096000" cy="3429000"/>
          </a:xfrm>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sz="1100" b="1">
                <a:latin typeface="Arial"/>
                <a:ea typeface="Arial"/>
                <a:cs typeface="Arial"/>
                <a:sym typeface="Arial"/>
              </a:defRPr>
            </a:pPr>
            <a:r>
              <a:rPr lang="pt-BR" sz="1000" dirty="0">
                <a:latin typeface="Arial"/>
                <a:cs typeface="Arial"/>
              </a:rPr>
              <a:t>180 países com desenvolvedores desde 2014 (lançamento </a:t>
            </a:r>
            <a:r>
              <a:rPr lang="pt-BR" sz="1000" dirty="0" err="1">
                <a:latin typeface="Arial"/>
                <a:cs typeface="Arial"/>
              </a:rPr>
              <a:t>alexa</a:t>
            </a:r>
            <a:r>
              <a:rPr lang="pt-BR" sz="1000" dirty="0">
                <a:latin typeface="Arial"/>
                <a:cs typeface="Arial"/>
              </a:rPr>
              <a:t>) disponíveis em diversas </a:t>
            </a:r>
            <a:r>
              <a:rPr lang="pt-BR" sz="1000" dirty="0" err="1">
                <a:latin typeface="Arial"/>
                <a:cs typeface="Arial"/>
              </a:rPr>
              <a:t>linguas</a:t>
            </a:r>
            <a:r>
              <a:rPr lang="pt-BR" sz="1000" dirty="0">
                <a:latin typeface="Arial"/>
                <a:cs typeface="Arial"/>
              </a:rPr>
              <a:t>. Assim </a:t>
            </a:r>
            <a:r>
              <a:rPr lang="pt-BR" sz="1000" dirty="0" err="1">
                <a:latin typeface="Arial"/>
                <a:cs typeface="Arial"/>
              </a:rPr>
              <a:t>alexa</a:t>
            </a:r>
            <a:r>
              <a:rPr lang="pt-BR" sz="1000" dirty="0">
                <a:latin typeface="Arial"/>
                <a:cs typeface="Arial"/>
              </a:rPr>
              <a:t> é treinada para o melhor entendimento de sotaques e são desenvolvidas milhares de funcionalidades pelos desenvolvedores, essas funcionalidades são chamadas de </a:t>
            </a:r>
            <a:r>
              <a:rPr lang="pt-BR" sz="1000" dirty="0" err="1">
                <a:latin typeface="Arial"/>
                <a:cs typeface="Arial"/>
              </a:rPr>
              <a:t>skills</a:t>
            </a:r>
            <a:r>
              <a:rPr lang="pt-BR" sz="1000" dirty="0">
                <a:latin typeface="Arial"/>
                <a:cs typeface="Arial"/>
              </a:rPr>
              <a:t>.</a:t>
            </a:r>
          </a:p>
          <a:p>
            <a:pPr marL="0" marR="0" lvl="0" indent="0" defTabSz="914400" eaLnBrk="1" fontAlgn="auto" latinLnBrk="0" hangingPunct="1">
              <a:lnSpc>
                <a:spcPct val="100000"/>
              </a:lnSpc>
              <a:spcBef>
                <a:spcPts val="0"/>
              </a:spcBef>
              <a:spcAft>
                <a:spcPts val="0"/>
              </a:spcAft>
              <a:buClrTx/>
              <a:buSzTx/>
              <a:buFontTx/>
              <a:buNone/>
              <a:tabLst/>
              <a:defRPr sz="1100" b="1">
                <a:latin typeface="Arial"/>
                <a:ea typeface="Arial"/>
                <a:cs typeface="Arial"/>
                <a:sym typeface="Arial"/>
              </a:defRPr>
            </a:pPr>
            <a:endParaRPr lang="en-US" sz="1000" dirty="0">
              <a:latin typeface="Arial"/>
              <a:cs typeface="Arial"/>
            </a:endParaRPr>
          </a:p>
          <a:p>
            <a:pPr defTabSz="914400">
              <a:lnSpc>
                <a:spcPct val="100000"/>
              </a:lnSpc>
              <a:defRPr sz="1100" b="1">
                <a:latin typeface="Arial"/>
                <a:ea typeface="Arial"/>
                <a:cs typeface="Arial"/>
                <a:sym typeface="Arial"/>
              </a:defRPr>
            </a:pPr>
            <a:r>
              <a:rPr lang="en-US" sz="1000" dirty="0">
                <a:latin typeface="Arial"/>
                <a:cs typeface="Arial"/>
              </a:rPr>
              <a:t>Key Message: Alexa is expanding globally, which is making her smarter. </a:t>
            </a:r>
          </a:p>
          <a:p>
            <a:pPr defTabSz="914400">
              <a:lnSpc>
                <a:spcPct val="100000"/>
              </a:lnSpc>
              <a:defRPr sz="2800">
                <a:latin typeface="Arial"/>
                <a:ea typeface="Arial"/>
                <a:cs typeface="Arial"/>
                <a:sym typeface="Arial"/>
              </a:defRPr>
            </a:pPr>
            <a:endParaRPr lang="en-US" sz="1000" dirty="0">
              <a:latin typeface="Arial"/>
              <a:cs typeface="Arial"/>
            </a:endParaRPr>
          </a:p>
          <a:p>
            <a:pPr defTabSz="914400">
              <a:lnSpc>
                <a:spcPct val="100000"/>
              </a:lnSpc>
              <a:defRPr sz="2800">
                <a:latin typeface="Arial"/>
                <a:ea typeface="Arial"/>
                <a:cs typeface="Arial"/>
                <a:sym typeface="Arial"/>
              </a:defRPr>
            </a:pPr>
            <a:r>
              <a:rPr lang="en-US" sz="1000" dirty="0">
                <a:latin typeface="Arial"/>
                <a:cs typeface="Arial"/>
              </a:rPr>
              <a:t>Alexa is also reaching customers globally. Since first launching in the U.S. in 2014, today we are in 12 countries. USA, UK, Germany, India, Japan, Canada, Australia, New Zealand, France, Italy, Spain, and Mexico. </a:t>
            </a:r>
          </a:p>
          <a:p>
            <a:pPr defTabSz="914400">
              <a:lnSpc>
                <a:spcPct val="100000"/>
              </a:lnSpc>
              <a:defRPr sz="2800">
                <a:latin typeface="Arial"/>
                <a:ea typeface="Arial"/>
                <a:cs typeface="Arial"/>
                <a:sym typeface="Arial"/>
              </a:defRPr>
            </a:pPr>
            <a:endParaRPr lang="en-US" sz="1000" dirty="0">
              <a:latin typeface="Arial"/>
              <a:cs typeface="Arial"/>
            </a:endParaRPr>
          </a:p>
          <a:p>
            <a:pPr defTabSz="914400">
              <a:lnSpc>
                <a:spcPct val="100000"/>
              </a:lnSpc>
              <a:defRPr sz="2800">
                <a:latin typeface="Arial"/>
                <a:ea typeface="Arial"/>
                <a:cs typeface="Arial"/>
                <a:sym typeface="Arial"/>
              </a:defRPr>
            </a:pPr>
            <a:r>
              <a:rPr lang="en-US" sz="1000" dirty="0">
                <a:latin typeface="Arial"/>
                <a:cs typeface="Arial"/>
              </a:rPr>
              <a:t>What’s more, Alexa in English is now supported in over 80 countries, including: Bermuda, Chile, Denmark, Ghana, Hungary, Peru, Thailand, Ukraine, Vanuatu, Zambia, to name a few.</a:t>
            </a:r>
          </a:p>
          <a:p>
            <a:pPr defTabSz="914400">
              <a:lnSpc>
                <a:spcPct val="100000"/>
              </a:lnSpc>
              <a:defRPr sz="2800">
                <a:latin typeface="Arial"/>
                <a:ea typeface="Arial"/>
                <a:cs typeface="Arial"/>
                <a:sym typeface="Arial"/>
              </a:defRPr>
            </a:pPr>
            <a:endParaRPr lang="en-US" sz="1000" dirty="0">
              <a:latin typeface="Arial"/>
              <a:cs typeface="Arial"/>
            </a:endParaRPr>
          </a:p>
          <a:p>
            <a:pPr defTabSz="914400">
              <a:lnSpc>
                <a:spcPct val="100000"/>
              </a:lnSpc>
              <a:defRPr sz="1100"/>
            </a:pPr>
            <a:r>
              <a:rPr lang="en-US" sz="1000" dirty="0">
                <a:latin typeface="Arial"/>
                <a:cs typeface="Arial"/>
              </a:rPr>
              <a:t>There are hundreds of thousands of developers building Alexa experiences across ASK and AVS and there are developers from all over the world building for Alexa. Our registered developers represent over 180 countries.</a:t>
            </a:r>
            <a:endParaRPr lang="en-US" sz="1000" dirty="0">
              <a:latin typeface="Arial"/>
              <a:ea typeface="Arial"/>
              <a:cs typeface="Arial"/>
              <a:sym typeface="Arial"/>
            </a:endParaRPr>
          </a:p>
          <a:p>
            <a:pPr defTabSz="914400">
              <a:lnSpc>
                <a:spcPct val="100000"/>
              </a:lnSpc>
              <a:defRPr sz="2800">
                <a:latin typeface="Arial"/>
                <a:ea typeface="Arial"/>
                <a:cs typeface="Arial"/>
                <a:sym typeface="Arial"/>
              </a:defRPr>
            </a:pPr>
            <a:endParaRPr lang="en-US" sz="1000" dirty="0">
              <a:latin typeface="Arial"/>
              <a:ea typeface="Arial"/>
              <a:cs typeface="Arial"/>
              <a:sym typeface="Arial"/>
            </a:endParaRPr>
          </a:p>
          <a:p>
            <a:pPr defTabSz="914400">
              <a:lnSpc>
                <a:spcPct val="100000"/>
              </a:lnSpc>
              <a:defRPr sz="2800">
                <a:latin typeface="Arial"/>
                <a:ea typeface="Arial"/>
                <a:cs typeface="Arial"/>
                <a:sym typeface="Arial"/>
              </a:defRPr>
            </a:pPr>
            <a:r>
              <a:rPr lang="en-US" sz="1000" dirty="0">
                <a:latin typeface="Arial"/>
                <a:cs typeface="Arial"/>
              </a:rPr>
              <a:t>Alexa is meeting your customers wherever they are in the world, and getting smarter because of it. The global diversity and scale is training Alexa to better understand dialects and respond to regional and personal sensibilities. The net result of this is more frictionless experiences for all users. </a:t>
            </a:r>
          </a:p>
        </p:txBody>
      </p:sp>
    </p:spTree>
    <p:extLst>
      <p:ext uri="{BB962C8B-B14F-4D97-AF65-F5344CB8AC3E}">
        <p14:creationId xmlns:p14="http://schemas.microsoft.com/office/powerpoint/2010/main" val="2062253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Photo - Horizontal">
    <p:spTree>
      <p:nvGrpSpPr>
        <p:cNvPr id="1" name=""/>
        <p:cNvGrpSpPr/>
        <p:nvPr/>
      </p:nvGrpSpPr>
      <p:grpSpPr>
        <a:xfrm>
          <a:off x="0" y="0"/>
          <a:ext cx="0" cy="0"/>
          <a:chOff x="0" y="0"/>
          <a:chExt cx="0" cy="0"/>
        </a:xfrm>
      </p:grpSpPr>
      <p:sp>
        <p:nvSpPr>
          <p:cNvPr id="11" name="Image"/>
          <p:cNvSpPr>
            <a:spLocks noGrp="1"/>
          </p:cNvSpPr>
          <p:nvPr>
            <p:ph type="pic" idx="13"/>
          </p:nvPr>
        </p:nvSpPr>
        <p:spPr>
          <a:xfrm>
            <a:off x="3125967" y="673100"/>
            <a:ext cx="18135603" cy="8737600"/>
          </a:xfrm>
          <a:prstGeom prst="rect">
            <a:avLst/>
          </a:prstGeom>
        </p:spPr>
        <p:txBody>
          <a:bodyPr lIns="91439" tIns="45719" rIns="91439" bIns="45719">
            <a:noAutofit/>
          </a:bodyPr>
          <a:lstStyle/>
          <a:p>
            <a:endParaRPr/>
          </a:p>
        </p:txBody>
      </p:sp>
      <p:sp>
        <p:nvSpPr>
          <p:cNvPr id="12" name="Title Text"/>
          <p:cNvSpPr txBox="1">
            <a:spLocks noGrp="1"/>
          </p:cNvSpPr>
          <p:nvPr>
            <p:ph type="title"/>
          </p:nvPr>
        </p:nvSpPr>
        <p:spPr>
          <a:xfrm>
            <a:off x="635000" y="9448800"/>
            <a:ext cx="23114000" cy="2006600"/>
          </a:xfrm>
          <a:prstGeom prst="rect">
            <a:avLst/>
          </a:prstGeom>
        </p:spPr>
        <p:txBody>
          <a:bodyPr lIns="50800" tIns="50800" rIns="50800" bIns="50800" anchor="b"/>
          <a:lstStyle>
            <a:lvl1pPr algn="ctr" defTabSz="825500">
              <a:lnSpc>
                <a:spcPct val="100000"/>
              </a:lnSpc>
              <a:defRPr sz="11200" spc="0">
                <a:solidFill>
                  <a:srgbClr val="000000"/>
                </a:solidFill>
                <a:latin typeface="Helvetica Light"/>
                <a:ea typeface="Helvetica Light"/>
                <a:cs typeface="Helvetica Light"/>
                <a:sym typeface="Helvetica Light"/>
              </a:defRPr>
            </a:lvl1pPr>
          </a:lstStyle>
          <a:p>
            <a:r>
              <a:t>Title Text</a:t>
            </a:r>
          </a:p>
        </p:txBody>
      </p:sp>
      <p:sp>
        <p:nvSpPr>
          <p:cNvPr id="13" name="Body Level One…"/>
          <p:cNvSpPr txBox="1">
            <a:spLocks noGrp="1"/>
          </p:cNvSpPr>
          <p:nvPr>
            <p:ph type="body" sz="quarter" idx="1"/>
          </p:nvPr>
        </p:nvSpPr>
        <p:spPr>
          <a:xfrm>
            <a:off x="635000" y="11518900"/>
            <a:ext cx="23114000" cy="1587500"/>
          </a:xfrm>
          <a:prstGeom prst="rect">
            <a:avLst/>
          </a:prstGeom>
        </p:spPr>
        <p:txBody>
          <a:bodyPr lIns="50800" tIns="50800" rIns="50800" bIns="50800"/>
          <a:lstStyle>
            <a:lvl1pPr marL="0" indent="0" algn="ctr" defTabSz="825500">
              <a:lnSpc>
                <a:spcPct val="100000"/>
              </a:lnSpc>
              <a:spcBef>
                <a:spcPts val="0"/>
              </a:spcBef>
              <a:buSzTx/>
              <a:buFontTx/>
              <a:buNone/>
              <a:defRPr sz="4400">
                <a:solidFill>
                  <a:srgbClr val="000000"/>
                </a:solidFill>
                <a:latin typeface="Helvetica Light"/>
                <a:ea typeface="Helvetica Light"/>
                <a:cs typeface="Helvetica Light"/>
                <a:sym typeface="Helvetica Light"/>
              </a:defRPr>
            </a:lvl1pPr>
            <a:lvl2pPr marL="0" indent="0" algn="ctr" defTabSz="825500">
              <a:lnSpc>
                <a:spcPct val="100000"/>
              </a:lnSpc>
              <a:spcBef>
                <a:spcPts val="0"/>
              </a:spcBef>
              <a:buSzTx/>
              <a:buFontTx/>
              <a:buNone/>
              <a:defRPr sz="4400">
                <a:solidFill>
                  <a:srgbClr val="000000"/>
                </a:solidFill>
                <a:latin typeface="Helvetica Light"/>
                <a:ea typeface="Helvetica Light"/>
                <a:cs typeface="Helvetica Light"/>
                <a:sym typeface="Helvetica Light"/>
              </a:defRPr>
            </a:lvl2pPr>
            <a:lvl3pPr marL="0" indent="0" algn="ctr" defTabSz="825500">
              <a:lnSpc>
                <a:spcPct val="100000"/>
              </a:lnSpc>
              <a:spcBef>
                <a:spcPts val="0"/>
              </a:spcBef>
              <a:buSzTx/>
              <a:buFontTx/>
              <a:buNone/>
              <a:defRPr sz="4400">
                <a:solidFill>
                  <a:srgbClr val="000000"/>
                </a:solidFill>
                <a:latin typeface="Helvetica Light"/>
                <a:ea typeface="Helvetica Light"/>
                <a:cs typeface="Helvetica Light"/>
                <a:sym typeface="Helvetica Light"/>
              </a:defRPr>
            </a:lvl3pPr>
            <a:lvl4pPr marL="0" indent="0" algn="ctr" defTabSz="825500">
              <a:lnSpc>
                <a:spcPct val="100000"/>
              </a:lnSpc>
              <a:spcBef>
                <a:spcPts val="0"/>
              </a:spcBef>
              <a:buSzTx/>
              <a:buFontTx/>
              <a:buNone/>
              <a:defRPr sz="4400">
                <a:solidFill>
                  <a:srgbClr val="000000"/>
                </a:solidFill>
                <a:latin typeface="Helvetica Light"/>
                <a:ea typeface="Helvetica Light"/>
                <a:cs typeface="Helvetica Light"/>
                <a:sym typeface="Helvetica Light"/>
              </a:defRPr>
            </a:lvl4pPr>
            <a:lvl5pPr marL="0" indent="0" algn="ctr" defTabSz="825500">
              <a:lnSpc>
                <a:spcPct val="100000"/>
              </a:lnSpc>
              <a:spcBef>
                <a:spcPts val="0"/>
              </a:spcBef>
              <a:buSzTx/>
              <a:buFontTx/>
              <a:buNone/>
              <a:defRPr sz="4400">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11959031" y="13081000"/>
            <a:ext cx="453239" cy="469900"/>
          </a:xfrm>
          <a:prstGeom prst="rect">
            <a:avLst/>
          </a:prstGeom>
        </p:spPr>
        <p:txBody>
          <a:bodyPr lIns="50800" tIns="50800" rIns="50800" bIns="50800"/>
          <a:lstStyle>
            <a:lvl1pPr defTabSz="825500">
              <a:defRPr sz="24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3_Title and Content">
    <p:spTree>
      <p:nvGrpSpPr>
        <p:cNvPr id="1" name=""/>
        <p:cNvGrpSpPr/>
        <p:nvPr/>
      </p:nvGrpSpPr>
      <p:grpSpPr>
        <a:xfrm>
          <a:off x="0" y="0"/>
          <a:ext cx="0" cy="0"/>
          <a:chOff x="0" y="0"/>
          <a:chExt cx="0" cy="0"/>
        </a:xfrm>
      </p:grpSpPr>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0" name="Rectangle"/>
          <p:cNvSpPr>
            <a:spLocks noGrp="1"/>
          </p:cNvSpPr>
          <p:nvPr>
            <p:ph type="body" sz="quarter" idx="13"/>
          </p:nvPr>
        </p:nvSpPr>
        <p:spPr>
          <a:xfrm>
            <a:off x="1197459" y="2375871"/>
            <a:ext cx="21504924" cy="631037"/>
          </a:xfrm>
          <a:prstGeom prst="rect">
            <a:avLst/>
          </a:prstGeom>
        </p:spPr>
        <p:txBody>
          <a:bodyPr/>
          <a:lstStyle/>
          <a:p>
            <a:pPr marL="393700" indent="-393700" defTabSz="511809">
              <a:lnSpc>
                <a:spcPct val="100000"/>
              </a:lnSpc>
              <a:spcBef>
                <a:spcPts val="3600"/>
              </a:spcBef>
              <a:buSzPct val="75000"/>
              <a:buFontTx/>
              <a:defRPr sz="3224">
                <a:solidFill>
                  <a:srgbClr val="000000"/>
                </a:solidFill>
                <a:latin typeface="Helvetica Light"/>
                <a:ea typeface="Helvetica Light"/>
                <a:cs typeface="Helvetica Light"/>
                <a:sym typeface="Helvetica Light"/>
              </a:defRPr>
            </a:pPr>
            <a:endParaRP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No Placeholders Orange">
    <p:spTree>
      <p:nvGrpSpPr>
        <p:cNvPr id="1" name=""/>
        <p:cNvGrpSpPr/>
        <p:nvPr/>
      </p:nvGrpSpPr>
      <p:grpSpPr>
        <a:xfrm>
          <a:off x="0" y="0"/>
          <a:ext cx="0" cy="0"/>
          <a:chOff x="0" y="0"/>
          <a:chExt cx="0" cy="0"/>
        </a:xfrm>
      </p:grpSpPr>
      <p:sp>
        <p:nvSpPr>
          <p:cNvPr id="118" name="Slide Number"/>
          <p:cNvSpPr txBox="1">
            <a:spLocks noGrp="1"/>
          </p:cNvSpPr>
          <p:nvPr>
            <p:ph type="sldNum" sz="quarter" idx="2"/>
          </p:nvPr>
        </p:nvSpPr>
        <p:spPr>
          <a:xfrm>
            <a:off x="16823132" y="12393400"/>
            <a:ext cx="652070" cy="638601"/>
          </a:xfrm>
          <a:prstGeom prst="rect">
            <a:avLst/>
          </a:prstGeom>
        </p:spPr>
        <p:txBody>
          <a:bodyPr lIns="121917" tIns="121917" rIns="121917" bIns="121917" anchor="ctr"/>
          <a:lstStyle>
            <a:lvl1pPr algn="r" defTabSz="1219200">
              <a:defRPr sz="2800">
                <a:solidFill>
                  <a:srgbClr val="FFFFFF"/>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_with_stuff">
    <p:spTree>
      <p:nvGrpSpPr>
        <p:cNvPr id="1" name=""/>
        <p:cNvGrpSpPr/>
        <p:nvPr/>
      </p:nvGrpSpPr>
      <p:grpSpPr>
        <a:xfrm>
          <a:off x="0" y="0"/>
          <a:ext cx="0" cy="0"/>
          <a:chOff x="0" y="0"/>
          <a:chExt cx="0" cy="0"/>
        </a:xfrm>
      </p:grpSpPr>
      <p:sp>
        <p:nvSpPr>
          <p:cNvPr id="125" name="Rectangle 5"/>
          <p:cNvSpPr/>
          <p:nvPr/>
        </p:nvSpPr>
        <p:spPr>
          <a:xfrm>
            <a:off x="-2" y="-2"/>
            <a:ext cx="24384004" cy="152403"/>
          </a:xfrm>
          <a:prstGeom prst="rect">
            <a:avLst/>
          </a:prstGeom>
          <a:solidFill>
            <a:srgbClr val="22C3F5"/>
          </a:solidFill>
          <a:ln w="12700">
            <a:miter lim="400000"/>
          </a:ln>
        </p:spPr>
        <p:txBody>
          <a:bodyPr lIns="50800" tIns="50800" rIns="50800" bIns="50800" anchor="ctr"/>
          <a:lstStyle/>
          <a:p>
            <a:pPr defTabSz="1828800">
              <a:defRPr sz="3200">
                <a:solidFill>
                  <a:srgbClr val="FFFFFF"/>
                </a:solidFill>
                <a:latin typeface="Amazon Ember"/>
                <a:ea typeface="Amazon Ember"/>
                <a:cs typeface="Amazon Ember"/>
                <a:sym typeface="Amazon Ember"/>
              </a:defRPr>
            </a:pPr>
            <a:endParaRPr/>
          </a:p>
        </p:txBody>
      </p:sp>
      <p:sp>
        <p:nvSpPr>
          <p:cNvPr id="126" name="Rectangle 6"/>
          <p:cNvSpPr txBox="1"/>
          <p:nvPr/>
        </p:nvSpPr>
        <p:spPr>
          <a:xfrm>
            <a:off x="7269277" y="13249216"/>
            <a:ext cx="9845447" cy="2794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defTabSz="1828800">
              <a:defRPr sz="1800">
                <a:solidFill>
                  <a:srgbClr val="808080"/>
                </a:solidFill>
                <a:latin typeface="Amazon Ember Light"/>
                <a:ea typeface="Amazon Ember Light"/>
                <a:cs typeface="Amazon Ember Light"/>
                <a:sym typeface="Amazon Ember Light"/>
              </a:defRPr>
            </a:lvl1pPr>
          </a:lstStyle>
          <a:p>
            <a:r>
              <a:t>Amazon Confidential, ©2018, Amazon.com or its affiliates. All rights reserved</a:t>
            </a:r>
          </a:p>
        </p:txBody>
      </p:sp>
      <p:pic>
        <p:nvPicPr>
          <p:cNvPr id="127" name="Picture 9" descr="Picture 9"/>
          <p:cNvPicPr>
            <a:picLocks noChangeAspect="1"/>
          </p:cNvPicPr>
          <p:nvPr/>
        </p:nvPicPr>
        <p:blipFill>
          <a:blip r:embed="rId2"/>
          <a:stretch>
            <a:fillRect/>
          </a:stretch>
        </p:blipFill>
        <p:spPr>
          <a:xfrm>
            <a:off x="22842126" y="12623800"/>
            <a:ext cx="1276666" cy="947923"/>
          </a:xfrm>
          <a:prstGeom prst="rect">
            <a:avLst/>
          </a:prstGeom>
          <a:ln w="12700">
            <a:miter lim="400000"/>
          </a:ln>
        </p:spPr>
      </p:pic>
      <p:sp>
        <p:nvSpPr>
          <p:cNvPr id="128" name="Slide Number"/>
          <p:cNvSpPr txBox="1">
            <a:spLocks noGrp="1"/>
          </p:cNvSpPr>
          <p:nvPr>
            <p:ph type="sldNum" sz="quarter" idx="2"/>
          </p:nvPr>
        </p:nvSpPr>
        <p:spPr>
          <a:xfrm>
            <a:off x="16940596" y="12448448"/>
            <a:ext cx="534605" cy="528504"/>
          </a:xfrm>
          <a:prstGeom prst="rect">
            <a:avLst/>
          </a:prstGeom>
        </p:spPr>
        <p:txBody>
          <a:bodyPr lIns="91436" tIns="91436" rIns="91436" bIns="91436" anchor="ctr"/>
          <a:lstStyle>
            <a:lvl1pPr algn="r" defTabSz="1828800">
              <a:defRPr sz="2400">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7_Title and Content">
    <p:spTree>
      <p:nvGrpSpPr>
        <p:cNvPr id="1" name=""/>
        <p:cNvGrpSpPr/>
        <p:nvPr/>
      </p:nvGrpSpPr>
      <p:grpSpPr>
        <a:xfrm>
          <a:off x="0" y="0"/>
          <a:ext cx="0" cy="0"/>
          <a:chOff x="0" y="0"/>
          <a:chExt cx="0" cy="0"/>
        </a:xfrm>
      </p:grpSpPr>
      <p:sp>
        <p:nvSpPr>
          <p:cNvPr id="11" name="Title Text"/>
          <p:cNvSpPr txBox="1">
            <a:spLocks noGrp="1"/>
          </p:cNvSpPr>
          <p:nvPr>
            <p:ph type="title"/>
          </p:nvPr>
        </p:nvSpPr>
        <p:spPr>
          <a:xfrm>
            <a:off x="755007" y="4904583"/>
            <a:ext cx="19575072" cy="2148282"/>
          </a:xfrm>
          <a:prstGeom prst="rect">
            <a:avLst/>
          </a:prstGeom>
        </p:spPr>
        <p:txBody>
          <a:bodyPr anchor="b"/>
          <a:lstStyle>
            <a:lvl1pPr>
              <a:defRPr sz="10800"/>
            </a:lvl1pPr>
          </a:lstStyle>
          <a:p>
            <a:r>
              <a:t>Title Text</a:t>
            </a:r>
          </a:p>
        </p:txBody>
      </p:sp>
      <p:sp>
        <p:nvSpPr>
          <p:cNvPr id="12" name="Body Level One…"/>
          <p:cNvSpPr txBox="1">
            <a:spLocks noGrp="1"/>
          </p:cNvSpPr>
          <p:nvPr>
            <p:ph type="body" sz="quarter" idx="1"/>
          </p:nvPr>
        </p:nvSpPr>
        <p:spPr>
          <a:xfrm>
            <a:off x="755008" y="7346066"/>
            <a:ext cx="21504920" cy="631034"/>
          </a:xfrm>
          <a:prstGeom prst="rect">
            <a:avLst/>
          </a:prstGeom>
        </p:spPr>
        <p:txBody>
          <a:bodyPr/>
          <a:lstStyle>
            <a:lvl1pPr marL="0" indent="0">
              <a:buSzTx/>
              <a:buFontTx/>
              <a:buNone/>
              <a:defRPr sz="3000" b="1">
                <a:solidFill>
                  <a:schemeClr val="accent5"/>
                </a:solidFill>
                <a:latin typeface="Amazon Ember"/>
                <a:ea typeface="Amazon Ember"/>
                <a:cs typeface="Amazon Ember"/>
                <a:sym typeface="Amazon Ember"/>
              </a:defRPr>
            </a:lvl1pPr>
            <a:lvl2pPr marL="971550" indent="-285750">
              <a:buFontTx/>
              <a:defRPr sz="3000" b="1">
                <a:solidFill>
                  <a:schemeClr val="accent5"/>
                </a:solidFill>
                <a:latin typeface="Amazon Ember"/>
                <a:ea typeface="Amazon Ember"/>
                <a:cs typeface="Amazon Ember"/>
                <a:sym typeface="Amazon Ember"/>
              </a:defRPr>
            </a:lvl2pPr>
            <a:lvl3pPr marL="1714500" indent="-342900">
              <a:buFontTx/>
              <a:defRPr sz="3000" b="1">
                <a:solidFill>
                  <a:schemeClr val="accent5"/>
                </a:solidFill>
                <a:latin typeface="Amazon Ember"/>
                <a:ea typeface="Amazon Ember"/>
                <a:cs typeface="Amazon Ember"/>
                <a:sym typeface="Amazon Ember"/>
              </a:defRPr>
            </a:lvl3pPr>
            <a:lvl4pPr marL="2438400" indent="-381000">
              <a:buFontTx/>
              <a:defRPr sz="3000" b="1">
                <a:solidFill>
                  <a:schemeClr val="accent5"/>
                </a:solidFill>
                <a:latin typeface="Amazon Ember"/>
                <a:ea typeface="Amazon Ember"/>
                <a:cs typeface="Amazon Ember"/>
                <a:sym typeface="Amazon Ember"/>
              </a:defRPr>
            </a:lvl4pPr>
            <a:lvl5pPr marL="3124200" indent="-381000">
              <a:buFontTx/>
              <a:defRPr sz="3000" b="1">
                <a:solidFill>
                  <a:schemeClr val="accent5"/>
                </a:solidFill>
                <a:latin typeface="Amazon Ember"/>
                <a:ea typeface="Amazon Ember"/>
                <a:cs typeface="Amazon Ember"/>
                <a:sym typeface="Amazon Ember"/>
              </a:defRPr>
            </a:lvl5pPr>
          </a:lstStyle>
          <a:p>
            <a:r>
              <a:t>Body Level One</a:t>
            </a:r>
          </a:p>
          <a:p>
            <a:pPr lvl="1"/>
            <a:r>
              <a:t>Body Level Two</a:t>
            </a:r>
          </a:p>
          <a:p>
            <a:pPr lvl="2"/>
            <a:r>
              <a:t>Body Level Three</a:t>
            </a:r>
          </a:p>
          <a:p>
            <a:pPr lvl="3"/>
            <a:r>
              <a:t>Body Level Four</a:t>
            </a:r>
          </a:p>
          <a:p>
            <a:pPr lvl="4"/>
            <a:r>
              <a:t>Body Level Five</a:t>
            </a:r>
          </a:p>
        </p:txBody>
      </p:sp>
      <p:sp>
        <p:nvSpPr>
          <p:cNvPr id="13" name="Rectangle"/>
          <p:cNvSpPr>
            <a:spLocks noGrp="1"/>
          </p:cNvSpPr>
          <p:nvPr>
            <p:ph type="body" sz="quarter" idx="13"/>
          </p:nvPr>
        </p:nvSpPr>
        <p:spPr>
          <a:xfrm>
            <a:off x="754856" y="9124058"/>
            <a:ext cx="3424016" cy="597089"/>
          </a:xfrm>
          <a:prstGeom prst="rect">
            <a:avLst/>
          </a:prstGeom>
        </p:spPr>
        <p:txBody>
          <a:bodyPr lIns="50800" tIns="50800" rIns="50800" bIns="50800" anchor="ctr"/>
          <a:lstStyle>
            <a:lvl1pPr marL="0" indent="0" defTabSz="876300">
              <a:lnSpc>
                <a:spcPct val="120000"/>
              </a:lnSpc>
              <a:spcBef>
                <a:spcPts val="0"/>
              </a:spcBef>
              <a:buSzTx/>
              <a:buFontTx/>
              <a:buNone/>
              <a:defRPr sz="1600" spc="300">
                <a:solidFill>
                  <a:srgbClr val="F2F2F2"/>
                </a:solidFill>
              </a:defRPr>
            </a:lvl1pPr>
          </a:lstStyle>
          <a:p>
            <a:pPr marL="0" indent="0" defTabSz="584200">
              <a:lnSpc>
                <a:spcPct val="120000"/>
              </a:lnSpc>
              <a:spcBef>
                <a:spcPts val="0"/>
              </a:spcBef>
              <a:buSzTx/>
              <a:buFontTx/>
              <a:buNone/>
              <a:defRPr sz="1600" spc="300">
                <a:solidFill>
                  <a:srgbClr val="F2F2F2"/>
                </a:solidFill>
              </a:defRPr>
            </a:pPr>
            <a:endParaRPr/>
          </a:p>
        </p:txBody>
      </p:sp>
      <p:sp>
        <p:nvSpPr>
          <p:cNvPr id="14" name="Rectangle"/>
          <p:cNvSpPr>
            <a:spLocks noGrp="1"/>
          </p:cNvSpPr>
          <p:nvPr>
            <p:ph type="body" sz="quarter" idx="14"/>
          </p:nvPr>
        </p:nvSpPr>
        <p:spPr>
          <a:xfrm>
            <a:off x="754858" y="10051762"/>
            <a:ext cx="961802" cy="584777"/>
          </a:xfrm>
          <a:prstGeom prst="rect">
            <a:avLst/>
          </a:prstGeom>
        </p:spPr>
        <p:txBody>
          <a:bodyPr lIns="50800" tIns="50800" rIns="50800" bIns="50800" anchor="ctr"/>
          <a:lstStyle>
            <a:lvl1pPr marL="0" indent="0" defTabSz="876300">
              <a:lnSpc>
                <a:spcPct val="120000"/>
              </a:lnSpc>
              <a:spcBef>
                <a:spcPts val="0"/>
              </a:spcBef>
              <a:buSzTx/>
              <a:buFontTx/>
              <a:buNone/>
              <a:defRPr sz="1600" spc="300">
                <a:solidFill>
                  <a:schemeClr val="accent2"/>
                </a:solidFill>
              </a:defRPr>
            </a:lvl1pPr>
          </a:lstStyle>
          <a:p>
            <a:pPr marL="0" indent="0" defTabSz="584200">
              <a:lnSpc>
                <a:spcPct val="120000"/>
              </a:lnSpc>
              <a:spcBef>
                <a:spcPts val="0"/>
              </a:spcBef>
              <a:buSzTx/>
              <a:buFontTx/>
              <a:buNone/>
              <a:defRPr sz="1600" spc="300">
                <a:solidFill>
                  <a:schemeClr val="accent2"/>
                </a:solidFill>
              </a:defRPr>
            </a:pPr>
            <a:endParaRPr/>
          </a:p>
        </p:txBody>
      </p:sp>
      <p:sp>
        <p:nvSpPr>
          <p:cNvPr id="15" name="Slide Number"/>
          <p:cNvSpPr txBox="1">
            <a:spLocks noGrp="1"/>
          </p:cNvSpPr>
          <p:nvPr>
            <p:ph type="sldNum" sz="quarter" idx="2"/>
          </p:nvPr>
        </p:nvSpPr>
        <p:spPr>
          <a:xfrm>
            <a:off x="17100742" y="12528033"/>
            <a:ext cx="374459" cy="369332"/>
          </a:xfrm>
          <a:prstGeom prst="rect">
            <a:avLst/>
          </a:prstGeom>
        </p:spPr>
        <p:txBody>
          <a:bodyPr anchor="ctr"/>
          <a:lstStyle>
            <a:lvl1pPr algn="r">
              <a:defRPr sz="1800"/>
            </a:lvl1pPr>
          </a:lstStyle>
          <a:p>
            <a:fld id="{86CB4B4D-7CA3-9044-876B-883B54F8677D}" type="slidenum">
              <a:t>‹#›</a:t>
            </a:fld>
            <a:endParaRPr/>
          </a:p>
        </p:txBody>
      </p:sp>
    </p:spTree>
    <p:extLst>
      <p:ext uri="{BB962C8B-B14F-4D97-AF65-F5344CB8AC3E}">
        <p14:creationId xmlns:p14="http://schemas.microsoft.com/office/powerpoint/2010/main" val="146588149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3_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prstGeom prst="rect">
            <a:avLst/>
          </a:prstGeom>
        </p:spPr>
        <p:txBody>
          <a:bodyPr/>
          <a:lstStyle/>
          <a:p>
            <a:r>
              <a:t>Title Text</a:t>
            </a:r>
          </a:p>
        </p:txBody>
      </p:sp>
      <p:sp>
        <p:nvSpPr>
          <p:cNvPr id="2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Rectangle"/>
          <p:cNvSpPr>
            <a:spLocks noGrp="1"/>
          </p:cNvSpPr>
          <p:nvPr>
            <p:ph type="body" sz="quarter" idx="13"/>
          </p:nvPr>
        </p:nvSpPr>
        <p:spPr>
          <a:xfrm>
            <a:off x="1197464" y="2375874"/>
            <a:ext cx="21504918" cy="631032"/>
          </a:xfrm>
          <a:prstGeom prst="rect">
            <a:avLst/>
          </a:prstGeom>
        </p:spPr>
        <p:txBody>
          <a:bodyPr/>
          <a:lstStyle>
            <a:lvl1pPr marL="0" indent="0">
              <a:buSzTx/>
              <a:buFontTx/>
              <a:buNone/>
              <a:defRPr b="1" spc="100">
                <a:solidFill>
                  <a:schemeClr val="accent1"/>
                </a:solidFill>
                <a:latin typeface="Amazon Ember"/>
                <a:ea typeface="Amazon Ember"/>
                <a:sym typeface="Amazon Ember"/>
              </a:defRPr>
            </a:lvl1pPr>
          </a:lstStyle>
          <a:p>
            <a:pPr marL="0" indent="0">
              <a:buSzTx/>
              <a:buFontTx/>
              <a:buNone/>
              <a:defRPr b="1" spc="100">
                <a:solidFill>
                  <a:schemeClr val="accent1"/>
                </a:solidFill>
                <a:latin typeface="Amazon Ember"/>
                <a:ea typeface="Amazon Ember"/>
                <a:cs typeface="Amazon Ember"/>
                <a:sym typeface="Amazon Ember"/>
              </a:defRPr>
            </a:pPr>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2434023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6_Title and Content">
    <p:spTree>
      <p:nvGrpSpPr>
        <p:cNvPr id="1" name=""/>
        <p:cNvGrpSpPr/>
        <p:nvPr/>
      </p:nvGrpSpPr>
      <p:grpSpPr>
        <a:xfrm>
          <a:off x="0" y="0"/>
          <a:ext cx="0" cy="0"/>
          <a:chOff x="0" y="0"/>
          <a:chExt cx="0" cy="0"/>
        </a:xfrm>
      </p:grpSpPr>
      <p:sp>
        <p:nvSpPr>
          <p:cNvPr id="39" name="Slide Number"/>
          <p:cNvSpPr txBox="1">
            <a:spLocks noGrp="1"/>
          </p:cNvSpPr>
          <p:nvPr>
            <p:ph type="sldNum" sz="quarter" idx="2"/>
          </p:nvPr>
        </p:nvSpPr>
        <p:spPr>
          <a:xfrm>
            <a:off x="17100742" y="12528033"/>
            <a:ext cx="374459" cy="369332"/>
          </a:xfrm>
          <a:prstGeom prst="rect">
            <a:avLst/>
          </a:prstGeom>
        </p:spPr>
        <p:txBody>
          <a:bodyPr anchor="ctr"/>
          <a:lstStyle>
            <a:lvl1pPr algn="r">
              <a:defRPr sz="1800"/>
            </a:lvl1pPr>
          </a:lstStyle>
          <a:p>
            <a:fld id="{86CB4B4D-7CA3-9044-876B-883B54F8677D}" type="slidenum">
              <a:t>‹#›</a:t>
            </a:fld>
            <a:endParaRPr/>
          </a:p>
        </p:txBody>
      </p:sp>
    </p:spTree>
    <p:extLst>
      <p:ext uri="{BB962C8B-B14F-4D97-AF65-F5344CB8AC3E}">
        <p14:creationId xmlns:p14="http://schemas.microsoft.com/office/powerpoint/2010/main" val="398142557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46" name="Title Text"/>
          <p:cNvSpPr txBox="1">
            <a:spLocks noGrp="1"/>
          </p:cNvSpPr>
          <p:nvPr>
            <p:ph type="title"/>
          </p:nvPr>
        </p:nvSpPr>
        <p:spPr>
          <a:xfrm>
            <a:off x="1676400" y="1157888"/>
            <a:ext cx="21031200" cy="1360448"/>
          </a:xfrm>
          <a:prstGeom prst="rect">
            <a:avLst/>
          </a:prstGeom>
        </p:spPr>
        <p:txBody>
          <a:bodyPr lIns="45719" tIns="45719" rIns="45719" bIns="45719"/>
          <a:lstStyle>
            <a:lvl1pPr defTabSz="1371600">
              <a:lnSpc>
                <a:spcPct val="90000"/>
              </a:lnSpc>
              <a:defRPr sz="6600" b="1" spc="0">
                <a:solidFill>
                  <a:srgbClr val="FFFFFF"/>
                </a:solidFill>
                <a:latin typeface="Amazon Ember"/>
                <a:ea typeface="Amazon Ember"/>
                <a:cs typeface="Amazon Ember"/>
                <a:sym typeface="Amazon Ember"/>
              </a:defRPr>
            </a:lvl1pPr>
          </a:lstStyle>
          <a:p>
            <a:r>
              <a:t>Title Text</a:t>
            </a:r>
          </a:p>
        </p:txBody>
      </p:sp>
      <p:sp>
        <p:nvSpPr>
          <p:cNvPr id="47" name="Body Level One…"/>
          <p:cNvSpPr txBox="1">
            <a:spLocks noGrp="1"/>
          </p:cNvSpPr>
          <p:nvPr>
            <p:ph type="body" sz="quarter" idx="1"/>
          </p:nvPr>
        </p:nvSpPr>
        <p:spPr>
          <a:xfrm>
            <a:off x="0" y="0"/>
            <a:ext cx="1907" cy="1907"/>
          </a:xfrm>
          <a:prstGeom prst="rect">
            <a:avLst/>
          </a:prstGeom>
        </p:spPr>
        <p:txBody>
          <a:bodyPr/>
          <a:lstStyle>
            <a:lvl1pPr>
              <a:defRPr sz="4200">
                <a:latin typeface="Amazon Ember"/>
                <a:ea typeface="Amazon Ember"/>
                <a:cs typeface="Amazon Ember"/>
                <a:sym typeface="Amazon Ember"/>
              </a:defRPr>
            </a:lvl1pPr>
            <a:lvl2pPr marL="1085850" indent="-400050">
              <a:defRPr sz="4200">
                <a:latin typeface="Amazon Ember"/>
                <a:ea typeface="Amazon Ember"/>
                <a:cs typeface="Amazon Ember"/>
                <a:sym typeface="Amazon Ember"/>
              </a:defRPr>
            </a:lvl2pPr>
            <a:lvl3pPr marL="1851659" indent="-480059">
              <a:defRPr sz="4200">
                <a:latin typeface="Amazon Ember"/>
                <a:ea typeface="Amazon Ember"/>
                <a:cs typeface="Amazon Ember"/>
                <a:sym typeface="Amazon Ember"/>
              </a:defRPr>
            </a:lvl3pPr>
            <a:lvl4pPr marL="2590800" indent="-533400">
              <a:defRPr sz="4200">
                <a:latin typeface="Amazon Ember"/>
                <a:ea typeface="Amazon Ember"/>
                <a:cs typeface="Amazon Ember"/>
                <a:sym typeface="Amazon Ember"/>
              </a:defRPr>
            </a:lvl4pPr>
            <a:lvl5pPr marL="3276600" indent="-533400">
              <a:defRPr sz="4200">
                <a:latin typeface="Amazon Ember"/>
                <a:ea typeface="Amazon Ember"/>
                <a:cs typeface="Amazon Ember"/>
                <a:sym typeface="Amazon Ember"/>
              </a:defRPr>
            </a:lvl5pPr>
          </a:lstStyle>
          <a:p>
            <a:r>
              <a:t>Body Level One</a:t>
            </a:r>
          </a:p>
          <a:p>
            <a:pPr lvl="1"/>
            <a:r>
              <a:t>Body Level Two</a:t>
            </a:r>
          </a:p>
          <a:p>
            <a:pPr lvl="2"/>
            <a:r>
              <a:t>Body Level Three</a:t>
            </a:r>
          </a:p>
          <a:p>
            <a:pPr lvl="3"/>
            <a:r>
              <a:t>Body Level Four</a:t>
            </a:r>
          </a:p>
          <a:p>
            <a:pPr lvl="4"/>
            <a:r>
              <a:t>Body Level Five</a:t>
            </a:r>
          </a:p>
        </p:txBody>
      </p:sp>
      <p:sp>
        <p:nvSpPr>
          <p:cNvPr id="48" name="Slide Number"/>
          <p:cNvSpPr txBox="1">
            <a:spLocks noGrp="1"/>
          </p:cNvSpPr>
          <p:nvPr>
            <p:ph type="sldNum" sz="quarter" idx="2"/>
          </p:nvPr>
        </p:nvSpPr>
        <p:spPr>
          <a:xfrm>
            <a:off x="17100742" y="12528033"/>
            <a:ext cx="374459" cy="369332"/>
          </a:xfrm>
          <a:prstGeom prst="rect">
            <a:avLst/>
          </a:prstGeom>
        </p:spPr>
        <p:txBody>
          <a:bodyPr anchor="ctr"/>
          <a:lstStyle>
            <a:lvl1pPr algn="r">
              <a:defRPr sz="1800"/>
            </a:lvl1pPr>
          </a:lstStyle>
          <a:p>
            <a:fld id="{86CB4B4D-7CA3-9044-876B-883B54F8677D}" type="slidenum">
              <a:t>‹#›</a:t>
            </a:fld>
            <a:endParaRPr/>
          </a:p>
        </p:txBody>
      </p:sp>
    </p:spTree>
    <p:extLst>
      <p:ext uri="{BB962C8B-B14F-4D97-AF65-F5344CB8AC3E}">
        <p14:creationId xmlns:p14="http://schemas.microsoft.com/office/powerpoint/2010/main" val="361654168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4_Title and Content">
    <p:spTree>
      <p:nvGrpSpPr>
        <p:cNvPr id="1" name=""/>
        <p:cNvGrpSpPr/>
        <p:nvPr/>
      </p:nvGrpSpPr>
      <p:grpSpPr>
        <a:xfrm>
          <a:off x="0" y="0"/>
          <a:ext cx="0" cy="0"/>
          <a:chOff x="0" y="0"/>
          <a:chExt cx="0" cy="0"/>
        </a:xfrm>
      </p:grpSpPr>
      <p:sp>
        <p:nvSpPr>
          <p:cNvPr id="55" name="Title Text"/>
          <p:cNvSpPr txBox="1">
            <a:spLocks noGrp="1"/>
          </p:cNvSpPr>
          <p:nvPr>
            <p:ph type="title"/>
          </p:nvPr>
        </p:nvSpPr>
        <p:spPr>
          <a:prstGeom prst="rect">
            <a:avLst/>
          </a:prstGeom>
        </p:spPr>
        <p:txBody>
          <a:bodyPr/>
          <a:lstStyle/>
          <a:p>
            <a:r>
              <a:t>Title Text</a:t>
            </a:r>
          </a:p>
        </p:txBody>
      </p:sp>
      <p:sp>
        <p:nvSpPr>
          <p:cNvPr id="5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7" name="Rectangle"/>
          <p:cNvSpPr>
            <a:spLocks noGrp="1"/>
          </p:cNvSpPr>
          <p:nvPr>
            <p:ph type="body" sz="quarter" idx="13"/>
          </p:nvPr>
        </p:nvSpPr>
        <p:spPr>
          <a:xfrm>
            <a:off x="1197464" y="2375874"/>
            <a:ext cx="21504918" cy="631032"/>
          </a:xfrm>
          <a:prstGeom prst="rect">
            <a:avLst/>
          </a:prstGeom>
        </p:spPr>
        <p:txBody>
          <a:bodyPr/>
          <a:lstStyle>
            <a:lvl1pPr marL="0" indent="0">
              <a:buSzTx/>
              <a:buFontTx/>
              <a:buNone/>
              <a:defRPr b="1" spc="100">
                <a:solidFill>
                  <a:schemeClr val="accent1"/>
                </a:solidFill>
                <a:latin typeface="Amazon Ember"/>
                <a:ea typeface="Amazon Ember"/>
                <a:sym typeface="Amazon Ember"/>
              </a:defRPr>
            </a:lvl1pPr>
          </a:lstStyle>
          <a:p>
            <a:pPr marL="0" indent="0">
              <a:buSzTx/>
              <a:buFontTx/>
              <a:buNone/>
              <a:defRPr b="1" spc="100">
                <a:solidFill>
                  <a:schemeClr val="accent1"/>
                </a:solidFill>
                <a:latin typeface="Amazon Ember"/>
                <a:ea typeface="Amazon Ember"/>
                <a:cs typeface="Amazon Ember"/>
                <a:sym typeface="Amazon Ember"/>
              </a:defRPr>
            </a:pPr>
            <a:endParaRP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0940845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5_Title and Content">
    <p:spTree>
      <p:nvGrpSpPr>
        <p:cNvPr id="1" name=""/>
        <p:cNvGrpSpPr/>
        <p:nvPr/>
      </p:nvGrpSpPr>
      <p:grpSpPr>
        <a:xfrm>
          <a:off x="0" y="0"/>
          <a:ext cx="0" cy="0"/>
          <a:chOff x="0" y="0"/>
          <a:chExt cx="0" cy="0"/>
        </a:xfrm>
      </p:grpSpPr>
      <p:sp>
        <p:nvSpPr>
          <p:cNvPr id="65" name="Title Text"/>
          <p:cNvSpPr txBox="1">
            <a:spLocks noGrp="1"/>
          </p:cNvSpPr>
          <p:nvPr>
            <p:ph type="title"/>
          </p:nvPr>
        </p:nvSpPr>
        <p:spPr>
          <a:prstGeom prst="rect">
            <a:avLst/>
          </a:prstGeom>
        </p:spPr>
        <p:txBody>
          <a:bodyPr/>
          <a:lstStyle/>
          <a:p>
            <a:r>
              <a:t>Title Text</a:t>
            </a:r>
          </a:p>
        </p:txBody>
      </p:sp>
      <p:sp>
        <p:nvSpPr>
          <p:cNvPr id="6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7" name="Text Placeholder 8"/>
          <p:cNvSpPr>
            <a:spLocks noGrp="1"/>
          </p:cNvSpPr>
          <p:nvPr>
            <p:ph type="body" sz="quarter" idx="13"/>
          </p:nvPr>
        </p:nvSpPr>
        <p:spPr>
          <a:xfrm>
            <a:off x="1197464" y="2375874"/>
            <a:ext cx="21504918" cy="631032"/>
          </a:xfrm>
          <a:prstGeom prst="rect">
            <a:avLst/>
          </a:prstGeom>
        </p:spPr>
        <p:txBody>
          <a:bodyPr/>
          <a:lstStyle>
            <a:lvl1pPr marL="0" indent="0">
              <a:buSzTx/>
              <a:buFontTx/>
              <a:buNone/>
              <a:defRPr b="1" spc="100">
                <a:solidFill>
                  <a:schemeClr val="accent1"/>
                </a:solidFill>
                <a:latin typeface="Amazon Ember"/>
                <a:ea typeface="Amazon Ember"/>
                <a:sym typeface="Amazon Ember"/>
              </a:defRPr>
            </a:lvl1pPr>
          </a:lstStyle>
          <a:p>
            <a:pPr marL="0" indent="0">
              <a:buSzTx/>
              <a:buFontTx/>
              <a:buNone/>
              <a:defRPr b="1" spc="100">
                <a:solidFill>
                  <a:schemeClr val="accent1"/>
                </a:solidFill>
                <a:latin typeface="Amazon Ember"/>
                <a:ea typeface="Amazon Ember"/>
                <a:cs typeface="Amazon Ember"/>
                <a:sym typeface="Amazon Ember"/>
              </a:defRPr>
            </a:pPr>
            <a:endParaRP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4656049"/>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le Only Orange 0">
    <p:spTree>
      <p:nvGrpSpPr>
        <p:cNvPr id="1" name=""/>
        <p:cNvGrpSpPr/>
        <p:nvPr/>
      </p:nvGrpSpPr>
      <p:grpSpPr>
        <a:xfrm>
          <a:off x="0" y="0"/>
          <a:ext cx="0" cy="0"/>
          <a:chOff x="0" y="0"/>
          <a:chExt cx="0" cy="0"/>
        </a:xfrm>
      </p:grpSpPr>
      <p:sp>
        <p:nvSpPr>
          <p:cNvPr id="82" name="Title Text"/>
          <p:cNvSpPr txBox="1">
            <a:spLocks noGrp="1"/>
          </p:cNvSpPr>
          <p:nvPr>
            <p:ph type="title"/>
          </p:nvPr>
        </p:nvSpPr>
        <p:spPr>
          <a:xfrm>
            <a:off x="939527" y="927647"/>
            <a:ext cx="22530821" cy="1252883"/>
          </a:xfrm>
          <a:prstGeom prst="rect">
            <a:avLst/>
          </a:prstGeom>
        </p:spPr>
        <p:txBody>
          <a:bodyPr lIns="81279" tIns="81279" rIns="81279" bIns="81279"/>
          <a:lstStyle>
            <a:lvl1pPr defTabSz="1219200">
              <a:lnSpc>
                <a:spcPct val="100000"/>
              </a:lnSpc>
              <a:defRPr sz="7200" spc="771">
                <a:latin typeface="Amazon Ember Medium"/>
                <a:ea typeface="Amazon Ember Medium"/>
                <a:cs typeface="Amazon Ember Medium"/>
                <a:sym typeface="Amazon Ember Medium"/>
              </a:defRPr>
            </a:lvl1pPr>
          </a:lstStyle>
          <a:p>
            <a:r>
              <a:t>Title Text</a:t>
            </a:r>
          </a:p>
        </p:txBody>
      </p:sp>
      <p:sp>
        <p:nvSpPr>
          <p:cNvPr id="83" name="Slide Number"/>
          <p:cNvSpPr txBox="1">
            <a:spLocks noGrp="1"/>
          </p:cNvSpPr>
          <p:nvPr>
            <p:ph type="sldNum" sz="quarter" idx="2"/>
          </p:nvPr>
        </p:nvSpPr>
        <p:spPr>
          <a:xfrm>
            <a:off x="16841375" y="12399794"/>
            <a:ext cx="633826" cy="625810"/>
          </a:xfrm>
          <a:prstGeom prst="rect">
            <a:avLst/>
          </a:prstGeom>
        </p:spPr>
        <p:txBody>
          <a:bodyPr lIns="81279" tIns="81279" rIns="81279" bIns="81279" anchor="ctr"/>
          <a:lstStyle>
            <a:lvl1pPr algn="r" defTabSz="1219200">
              <a:defRPr sz="3000">
                <a:solidFill>
                  <a:srgbClr val="FFFFFF"/>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34854954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21" name="Title Text"/>
          <p:cNvSpPr txBox="1">
            <a:spLocks noGrp="1"/>
          </p:cNvSpPr>
          <p:nvPr>
            <p:ph type="title"/>
          </p:nvPr>
        </p:nvSpPr>
        <p:spPr>
          <a:xfrm>
            <a:off x="1778000" y="4533900"/>
            <a:ext cx="20828000" cy="4648200"/>
          </a:xfrm>
          <a:prstGeom prst="rect">
            <a:avLst/>
          </a:prstGeom>
        </p:spPr>
        <p:txBody>
          <a:bodyPr lIns="50800" tIns="50800" rIns="50800" bIns="50800" anchor="ctr"/>
          <a:lstStyle>
            <a:lvl1pPr algn="ctr" defTabSz="825500">
              <a:lnSpc>
                <a:spcPct val="100000"/>
              </a:lnSpc>
              <a:defRPr sz="11200" spc="0">
                <a:solidFill>
                  <a:srgbClr val="000000"/>
                </a:solidFill>
                <a:latin typeface="Helvetica Light"/>
                <a:ea typeface="Helvetica Light"/>
                <a:cs typeface="Helvetica Light"/>
                <a:sym typeface="Helvetica Light"/>
              </a:defRPr>
            </a:lvl1pPr>
          </a:lstStyle>
          <a:p>
            <a:r>
              <a:t>Title Text</a:t>
            </a:r>
          </a:p>
        </p:txBody>
      </p:sp>
      <p:sp>
        <p:nvSpPr>
          <p:cNvPr id="22" name="Slide Number"/>
          <p:cNvSpPr txBox="1">
            <a:spLocks noGrp="1"/>
          </p:cNvSpPr>
          <p:nvPr>
            <p:ph type="sldNum" sz="quarter" idx="2"/>
          </p:nvPr>
        </p:nvSpPr>
        <p:spPr>
          <a:xfrm>
            <a:off x="11959031" y="13081000"/>
            <a:ext cx="453239" cy="469900"/>
          </a:xfrm>
          <a:prstGeom prst="rect">
            <a:avLst/>
          </a:prstGeom>
        </p:spPr>
        <p:txBody>
          <a:bodyPr lIns="50800" tIns="50800" rIns="50800" bIns="50800"/>
          <a:lstStyle>
            <a:lvl1pPr defTabSz="825500">
              <a:defRPr sz="24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9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676400" y="730253"/>
            <a:ext cx="21031200" cy="1215778"/>
          </a:xfrm>
        </p:spPr>
        <p:txBody>
          <a:bodyPr lIns="0" tIns="0" rIns="0" bIns="0"/>
          <a:lstStyle>
            <a:lvl1pPr>
              <a:defRPr sz="6400" b="0" i="0">
                <a:solidFill>
                  <a:srgbClr val="00CAFF"/>
                </a:solidFill>
                <a:latin typeface="Amazon Ember" panose="020B0603020204020204" pitchFamily="34" charset="0"/>
                <a:ea typeface="Amazon Ember" panose="020B0603020204020204" pitchFamily="34" charset="0"/>
                <a:cs typeface="Amazon Ember" panose="020B0603020204020204" pitchFamily="34" charset="0"/>
              </a:defRPr>
            </a:lvl1pPr>
          </a:lstStyle>
          <a:p>
            <a:endParaRPr dirty="0"/>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dirty="0"/>
          </a:p>
        </p:txBody>
      </p:sp>
      <p:sp>
        <p:nvSpPr>
          <p:cNvPr id="12" name="Text Placeholder 4">
            <a:extLst>
              <a:ext uri="{FF2B5EF4-FFF2-40B4-BE49-F238E27FC236}">
                <a16:creationId xmlns:a16="http://schemas.microsoft.com/office/drawing/2014/main" id="{D923F1E8-4C8C-7848-A005-CDAD61C2DC9B}"/>
              </a:ext>
            </a:extLst>
          </p:cNvPr>
          <p:cNvSpPr>
            <a:spLocks noGrp="1"/>
          </p:cNvSpPr>
          <p:nvPr>
            <p:ph type="body" sz="quarter" idx="11" hasCustomPrompt="1"/>
          </p:nvPr>
        </p:nvSpPr>
        <p:spPr>
          <a:xfrm>
            <a:off x="1676401" y="2125056"/>
            <a:ext cx="21031198" cy="888752"/>
          </a:xfrm>
        </p:spPr>
        <p:txBody>
          <a:bodyPr lIns="0" tIns="0" rIns="0" bIns="0">
            <a:normAutofit/>
          </a:bodyPr>
          <a:lstStyle>
            <a:lvl1pPr marL="0" indent="0">
              <a:buNone/>
              <a:defRPr sz="4800">
                <a:solidFill>
                  <a:schemeClr val="tx1">
                    <a:lumMod val="50000"/>
                    <a:lumOff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add Subtitle</a:t>
            </a:r>
          </a:p>
        </p:txBody>
      </p:sp>
    </p:spTree>
    <p:extLst>
      <p:ext uri="{BB962C8B-B14F-4D97-AF65-F5344CB8AC3E}">
        <p14:creationId xmlns:p14="http://schemas.microsoft.com/office/powerpoint/2010/main" val="38853089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0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676400" y="730253"/>
            <a:ext cx="21031200" cy="1215778"/>
          </a:xfrm>
        </p:spPr>
        <p:txBody>
          <a:bodyPr lIns="0" tIns="0" rIns="0" bIns="0"/>
          <a:lstStyle>
            <a:lvl1pPr>
              <a:defRPr sz="6400" b="0" i="0">
                <a:solidFill>
                  <a:srgbClr val="00CAFF"/>
                </a:solidFill>
                <a:latin typeface="Amazon Ember" panose="020B0603020204020204" pitchFamily="34" charset="0"/>
                <a:ea typeface="Amazon Ember" panose="020B0603020204020204" pitchFamily="34" charset="0"/>
                <a:cs typeface="Amazon Ember" panose="020B0603020204020204" pitchFamily="34" charset="0"/>
              </a:defRPr>
            </a:lvl1pPr>
          </a:lstStyle>
          <a:p>
            <a:endParaRPr dirty="0"/>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dirty="0"/>
          </a:p>
        </p:txBody>
      </p:sp>
      <p:sp>
        <p:nvSpPr>
          <p:cNvPr id="12" name="Text Placeholder 4">
            <a:extLst>
              <a:ext uri="{FF2B5EF4-FFF2-40B4-BE49-F238E27FC236}">
                <a16:creationId xmlns:a16="http://schemas.microsoft.com/office/drawing/2014/main" id="{D923F1E8-4C8C-7848-A005-CDAD61C2DC9B}"/>
              </a:ext>
            </a:extLst>
          </p:cNvPr>
          <p:cNvSpPr>
            <a:spLocks noGrp="1"/>
          </p:cNvSpPr>
          <p:nvPr>
            <p:ph type="body" sz="quarter" idx="11" hasCustomPrompt="1"/>
          </p:nvPr>
        </p:nvSpPr>
        <p:spPr>
          <a:xfrm>
            <a:off x="1676401" y="2125056"/>
            <a:ext cx="21031198" cy="888752"/>
          </a:xfrm>
        </p:spPr>
        <p:txBody>
          <a:bodyPr lIns="0" tIns="0" rIns="0" bIns="0">
            <a:normAutofit/>
          </a:bodyPr>
          <a:lstStyle>
            <a:lvl1pPr marL="0" indent="0">
              <a:buNone/>
              <a:defRPr sz="4800">
                <a:solidFill>
                  <a:schemeClr val="tx1">
                    <a:lumMod val="50000"/>
                    <a:lumOff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add Subtitle</a:t>
            </a:r>
          </a:p>
        </p:txBody>
      </p:sp>
    </p:spTree>
    <p:extLst>
      <p:ext uri="{BB962C8B-B14F-4D97-AF65-F5344CB8AC3E}">
        <p14:creationId xmlns:p14="http://schemas.microsoft.com/office/powerpoint/2010/main" val="14989708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676400" y="730253"/>
            <a:ext cx="21031200" cy="1215778"/>
          </a:xfrm>
        </p:spPr>
        <p:txBody>
          <a:bodyPr lIns="0" tIns="0" rIns="0" bIns="0"/>
          <a:lstStyle>
            <a:lvl1pPr>
              <a:defRPr sz="6400" b="0" i="0">
                <a:solidFill>
                  <a:srgbClr val="00CAFF"/>
                </a:solidFill>
                <a:latin typeface="Amazon Ember" panose="020B0603020204020204" pitchFamily="34" charset="0"/>
                <a:ea typeface="Amazon Ember" panose="020B0603020204020204" pitchFamily="34" charset="0"/>
                <a:cs typeface="Amazon Ember" panose="020B0603020204020204" pitchFamily="34" charset="0"/>
              </a:defRPr>
            </a:lvl1pPr>
          </a:lstStyle>
          <a:p>
            <a:endParaRPr dirty="0"/>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dirty="0"/>
          </a:p>
        </p:txBody>
      </p:sp>
      <p:sp>
        <p:nvSpPr>
          <p:cNvPr id="12" name="Text Placeholder 4">
            <a:extLst>
              <a:ext uri="{FF2B5EF4-FFF2-40B4-BE49-F238E27FC236}">
                <a16:creationId xmlns:a16="http://schemas.microsoft.com/office/drawing/2014/main" id="{D923F1E8-4C8C-7848-A005-CDAD61C2DC9B}"/>
              </a:ext>
            </a:extLst>
          </p:cNvPr>
          <p:cNvSpPr>
            <a:spLocks noGrp="1"/>
          </p:cNvSpPr>
          <p:nvPr>
            <p:ph type="body" sz="quarter" idx="11" hasCustomPrompt="1"/>
          </p:nvPr>
        </p:nvSpPr>
        <p:spPr>
          <a:xfrm>
            <a:off x="1676401" y="2125056"/>
            <a:ext cx="21031198" cy="888752"/>
          </a:xfrm>
        </p:spPr>
        <p:txBody>
          <a:bodyPr lIns="0" tIns="0" rIns="0" bIns="0">
            <a:normAutofit/>
          </a:bodyPr>
          <a:lstStyle>
            <a:lvl1pPr marL="0" indent="0">
              <a:buNone/>
              <a:defRPr sz="4800">
                <a:solidFill>
                  <a:schemeClr val="tx1">
                    <a:lumMod val="50000"/>
                    <a:lumOff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add Subtitle</a:t>
            </a:r>
          </a:p>
        </p:txBody>
      </p:sp>
    </p:spTree>
    <p:extLst>
      <p:ext uri="{BB962C8B-B14F-4D97-AF65-F5344CB8AC3E}">
        <p14:creationId xmlns:p14="http://schemas.microsoft.com/office/powerpoint/2010/main" val="3732955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2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676400" y="730253"/>
            <a:ext cx="21031200" cy="1215778"/>
          </a:xfrm>
        </p:spPr>
        <p:txBody>
          <a:bodyPr lIns="0" tIns="0" rIns="0" bIns="0"/>
          <a:lstStyle>
            <a:lvl1pPr>
              <a:defRPr sz="6400" b="0" i="0">
                <a:solidFill>
                  <a:srgbClr val="00CAFF"/>
                </a:solidFill>
                <a:latin typeface="Amazon Ember" panose="020B0603020204020204" pitchFamily="34" charset="0"/>
                <a:ea typeface="Amazon Ember" panose="020B0603020204020204" pitchFamily="34" charset="0"/>
                <a:cs typeface="Amazon Ember" panose="020B0603020204020204" pitchFamily="34" charset="0"/>
              </a:defRPr>
            </a:lvl1pPr>
          </a:lstStyle>
          <a:p>
            <a:endParaRPr dirty="0"/>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dirty="0"/>
          </a:p>
        </p:txBody>
      </p:sp>
      <p:sp>
        <p:nvSpPr>
          <p:cNvPr id="12" name="Text Placeholder 4">
            <a:extLst>
              <a:ext uri="{FF2B5EF4-FFF2-40B4-BE49-F238E27FC236}">
                <a16:creationId xmlns:a16="http://schemas.microsoft.com/office/drawing/2014/main" id="{D923F1E8-4C8C-7848-A005-CDAD61C2DC9B}"/>
              </a:ext>
            </a:extLst>
          </p:cNvPr>
          <p:cNvSpPr>
            <a:spLocks noGrp="1"/>
          </p:cNvSpPr>
          <p:nvPr>
            <p:ph type="body" sz="quarter" idx="11" hasCustomPrompt="1"/>
          </p:nvPr>
        </p:nvSpPr>
        <p:spPr>
          <a:xfrm>
            <a:off x="1676401" y="2125056"/>
            <a:ext cx="21031198" cy="888752"/>
          </a:xfrm>
        </p:spPr>
        <p:txBody>
          <a:bodyPr lIns="0" tIns="0" rIns="0" bIns="0">
            <a:normAutofit/>
          </a:bodyPr>
          <a:lstStyle>
            <a:lvl1pPr marL="0" indent="0">
              <a:buNone/>
              <a:defRPr sz="4800">
                <a:solidFill>
                  <a:schemeClr val="tx1">
                    <a:lumMod val="50000"/>
                    <a:lumOff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add Subtitle</a:t>
            </a:r>
          </a:p>
        </p:txBody>
      </p:sp>
    </p:spTree>
    <p:extLst>
      <p:ext uri="{BB962C8B-B14F-4D97-AF65-F5344CB8AC3E}">
        <p14:creationId xmlns:p14="http://schemas.microsoft.com/office/powerpoint/2010/main" val="28468498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3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676400" y="730253"/>
            <a:ext cx="21031200" cy="1215778"/>
          </a:xfrm>
        </p:spPr>
        <p:txBody>
          <a:bodyPr lIns="0" tIns="0" rIns="0" bIns="0"/>
          <a:lstStyle>
            <a:lvl1pPr>
              <a:defRPr sz="6400" b="0" i="0">
                <a:solidFill>
                  <a:srgbClr val="00CAFF"/>
                </a:solidFill>
                <a:latin typeface="Amazon Ember" panose="020B0603020204020204" pitchFamily="34" charset="0"/>
                <a:ea typeface="Amazon Ember" panose="020B0603020204020204" pitchFamily="34" charset="0"/>
                <a:cs typeface="Amazon Ember" panose="020B0603020204020204" pitchFamily="34" charset="0"/>
              </a:defRPr>
            </a:lvl1pPr>
          </a:lstStyle>
          <a:p>
            <a:endParaRPr dirty="0"/>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dirty="0"/>
          </a:p>
        </p:txBody>
      </p:sp>
      <p:sp>
        <p:nvSpPr>
          <p:cNvPr id="12" name="Text Placeholder 4">
            <a:extLst>
              <a:ext uri="{FF2B5EF4-FFF2-40B4-BE49-F238E27FC236}">
                <a16:creationId xmlns:a16="http://schemas.microsoft.com/office/drawing/2014/main" id="{D923F1E8-4C8C-7848-A005-CDAD61C2DC9B}"/>
              </a:ext>
            </a:extLst>
          </p:cNvPr>
          <p:cNvSpPr>
            <a:spLocks noGrp="1"/>
          </p:cNvSpPr>
          <p:nvPr>
            <p:ph type="body" sz="quarter" idx="11" hasCustomPrompt="1"/>
          </p:nvPr>
        </p:nvSpPr>
        <p:spPr>
          <a:xfrm>
            <a:off x="1676401" y="2125056"/>
            <a:ext cx="21031198" cy="888752"/>
          </a:xfrm>
        </p:spPr>
        <p:txBody>
          <a:bodyPr lIns="0" tIns="0" rIns="0" bIns="0">
            <a:normAutofit/>
          </a:bodyPr>
          <a:lstStyle>
            <a:lvl1pPr marL="0" indent="0">
              <a:buNone/>
              <a:defRPr sz="4800">
                <a:solidFill>
                  <a:schemeClr val="tx1">
                    <a:lumMod val="50000"/>
                    <a:lumOff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add Subtitle</a:t>
            </a:r>
          </a:p>
        </p:txBody>
      </p:sp>
    </p:spTree>
    <p:extLst>
      <p:ext uri="{BB962C8B-B14F-4D97-AF65-F5344CB8AC3E}">
        <p14:creationId xmlns:p14="http://schemas.microsoft.com/office/powerpoint/2010/main" val="22546320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Section Header">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066802" y="4284134"/>
            <a:ext cx="21573064" cy="2517776"/>
          </a:xfrm>
        </p:spPr>
        <p:txBody>
          <a:bodyPr anchor="b">
            <a:normAutofit/>
          </a:bodyPr>
          <a:lstStyle>
            <a:lvl1pPr algn="l">
              <a:defRPr sz="9600"/>
            </a:lvl1pPr>
          </a:lstStyle>
          <a:p>
            <a:r>
              <a:rPr lang="en-US" dirty="0"/>
              <a:t>Section Title</a:t>
            </a:r>
          </a:p>
        </p:txBody>
      </p:sp>
      <p:sp>
        <p:nvSpPr>
          <p:cNvPr id="9" name="Date Placeholder 3"/>
          <p:cNvSpPr>
            <a:spLocks noGrp="1"/>
          </p:cNvSpPr>
          <p:nvPr>
            <p:ph type="dt" sz="half" idx="10"/>
          </p:nvPr>
        </p:nvSpPr>
        <p:spPr>
          <a:xfrm>
            <a:off x="1066800" y="10968567"/>
            <a:ext cx="5486400" cy="730250"/>
          </a:xfrm>
          <a:prstGeom prst="rect">
            <a:avLst/>
          </a:prstGeom>
        </p:spPr>
        <p:txBody>
          <a:bodyPr lIns="0" tIns="0" rIns="0" bIns="0" anchor="ctr" anchorCtr="0"/>
          <a:lstStyle>
            <a:lvl1pPr>
              <a:defRPr sz="2800">
                <a:solidFill>
                  <a:schemeClr val="tx1">
                    <a:lumMod val="50000"/>
                  </a:schemeClr>
                </a:solidFill>
              </a:defRPr>
            </a:lvl1pPr>
          </a:lstStyle>
          <a:p>
            <a:fld id="{173BC05E-AC26-4F9E-95D5-4341931C9D5B}" type="datetime4">
              <a:rPr lang="en-US" smtClean="0"/>
              <a:pPr/>
              <a:t>November 23, 2019</a:t>
            </a:fld>
            <a:endParaRPr lang="en-US" dirty="0"/>
          </a:p>
        </p:txBody>
      </p:sp>
    </p:spTree>
    <p:extLst>
      <p:ext uri="{BB962C8B-B14F-4D97-AF65-F5344CB8AC3E}">
        <p14:creationId xmlns:p14="http://schemas.microsoft.com/office/powerpoint/2010/main" val="28573603"/>
      </p:ext>
    </p:extLst>
  </p:cSld>
  <p:clrMapOvr>
    <a:masterClrMapping/>
  </p:clrMapOvr>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8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676400" y="730253"/>
            <a:ext cx="21031200" cy="1215778"/>
          </a:xfrm>
        </p:spPr>
        <p:txBody>
          <a:bodyPr lIns="0" tIns="0" rIns="0" bIns="0"/>
          <a:lstStyle>
            <a:lvl1pPr>
              <a:defRPr sz="6400" b="0" i="0">
                <a:solidFill>
                  <a:srgbClr val="00CAFF"/>
                </a:solidFill>
                <a:latin typeface="Amazon Ember" panose="020B0603020204020204" pitchFamily="34" charset="0"/>
                <a:ea typeface="Amazon Ember" panose="020B0603020204020204" pitchFamily="34" charset="0"/>
                <a:cs typeface="Amazon Ember" panose="020B0603020204020204" pitchFamily="34" charset="0"/>
              </a:defRPr>
            </a:lvl1pPr>
          </a:lstStyle>
          <a:p>
            <a:endParaRPr dirty="0"/>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dirty="0"/>
          </a:p>
        </p:txBody>
      </p:sp>
      <p:sp>
        <p:nvSpPr>
          <p:cNvPr id="12" name="Text Placeholder 4">
            <a:extLst>
              <a:ext uri="{FF2B5EF4-FFF2-40B4-BE49-F238E27FC236}">
                <a16:creationId xmlns:a16="http://schemas.microsoft.com/office/drawing/2014/main" id="{D923F1E8-4C8C-7848-A005-CDAD61C2DC9B}"/>
              </a:ext>
            </a:extLst>
          </p:cNvPr>
          <p:cNvSpPr>
            <a:spLocks noGrp="1"/>
          </p:cNvSpPr>
          <p:nvPr>
            <p:ph type="body" sz="quarter" idx="11" hasCustomPrompt="1"/>
          </p:nvPr>
        </p:nvSpPr>
        <p:spPr>
          <a:xfrm>
            <a:off x="1676401" y="2125056"/>
            <a:ext cx="21031198" cy="888752"/>
          </a:xfrm>
        </p:spPr>
        <p:txBody>
          <a:bodyPr lIns="0" tIns="0" rIns="0" bIns="0">
            <a:normAutofit/>
          </a:bodyPr>
          <a:lstStyle>
            <a:lvl1pPr marL="0" indent="0">
              <a:buNone/>
              <a:defRPr sz="4800">
                <a:solidFill>
                  <a:schemeClr val="tx1">
                    <a:lumMod val="50000"/>
                    <a:lumOff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add Subtitle</a:t>
            </a:r>
          </a:p>
        </p:txBody>
      </p:sp>
    </p:spTree>
    <p:extLst>
      <p:ext uri="{BB962C8B-B14F-4D97-AF65-F5344CB8AC3E}">
        <p14:creationId xmlns:p14="http://schemas.microsoft.com/office/powerpoint/2010/main" val="34323361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6802" y="3064934"/>
            <a:ext cx="21573064" cy="2517776"/>
          </a:xfrm>
        </p:spPr>
        <p:txBody>
          <a:bodyPr anchor="b">
            <a:normAutofit/>
          </a:bodyPr>
          <a:lstStyle>
            <a:lvl1pPr algn="l">
              <a:defRPr sz="9600"/>
            </a:lvl1pPr>
          </a:lstStyle>
          <a:p>
            <a:r>
              <a:rPr lang="en-US" dirty="0"/>
              <a:t>Click to edit Master title style</a:t>
            </a:r>
          </a:p>
        </p:txBody>
      </p:sp>
      <p:sp>
        <p:nvSpPr>
          <p:cNvPr id="3" name="Subtitle 2"/>
          <p:cNvSpPr>
            <a:spLocks noGrp="1"/>
          </p:cNvSpPr>
          <p:nvPr>
            <p:ph type="subTitle" idx="1" hasCustomPrompt="1"/>
          </p:nvPr>
        </p:nvSpPr>
        <p:spPr>
          <a:xfrm>
            <a:off x="1066800" y="5903649"/>
            <a:ext cx="18288000" cy="1570038"/>
          </a:xfrm>
        </p:spPr>
        <p:txBody>
          <a:bodyPr/>
          <a:lstStyle>
            <a:lvl1pPr marL="0" indent="0" algn="l">
              <a:buNone/>
              <a:defRPr sz="4800" baseline="0">
                <a:solidFill>
                  <a:schemeClr val="tx1">
                    <a:lumMod val="75000"/>
                  </a:schemeClr>
                </a:solidFill>
                <a:latin typeface="+mj-lt"/>
              </a:defRPr>
            </a:lvl1pPr>
            <a:lvl2pPr marL="914378" indent="0" algn="ctr">
              <a:buNone/>
              <a:defRPr sz="4000"/>
            </a:lvl2pPr>
            <a:lvl3pPr marL="1828754" indent="0" algn="ctr">
              <a:buNone/>
              <a:defRPr sz="3600"/>
            </a:lvl3pPr>
            <a:lvl4pPr marL="2743132" indent="0" algn="ctr">
              <a:buNone/>
              <a:defRPr sz="3200"/>
            </a:lvl4pPr>
            <a:lvl5pPr marL="3657508" indent="0" algn="ctr">
              <a:buNone/>
              <a:defRPr sz="3200"/>
            </a:lvl5pPr>
            <a:lvl6pPr marL="4571886" indent="0" algn="ctr">
              <a:buNone/>
              <a:defRPr sz="3200"/>
            </a:lvl6pPr>
            <a:lvl7pPr marL="5486262" indent="0" algn="ctr">
              <a:buNone/>
              <a:defRPr sz="3200"/>
            </a:lvl7pPr>
            <a:lvl8pPr marL="6400640" indent="0" algn="ctr">
              <a:buNone/>
              <a:defRPr sz="3200"/>
            </a:lvl8pPr>
            <a:lvl9pPr marL="7315018" indent="0" algn="ctr">
              <a:buNone/>
              <a:defRPr sz="3200"/>
            </a:lvl9pPr>
          </a:lstStyle>
          <a:p>
            <a:r>
              <a:rPr lang="en-US" dirty="0"/>
              <a:t>Presentation title</a:t>
            </a:r>
          </a:p>
        </p:txBody>
      </p:sp>
      <p:sp>
        <p:nvSpPr>
          <p:cNvPr id="4" name="Date Placeholder 3"/>
          <p:cNvSpPr>
            <a:spLocks noGrp="1"/>
          </p:cNvSpPr>
          <p:nvPr>
            <p:ph type="dt" sz="half" idx="10"/>
          </p:nvPr>
        </p:nvSpPr>
        <p:spPr>
          <a:xfrm>
            <a:off x="1066800" y="10968567"/>
            <a:ext cx="5486400" cy="730250"/>
          </a:xfrm>
          <a:prstGeom prst="rect">
            <a:avLst/>
          </a:prstGeom>
        </p:spPr>
        <p:txBody>
          <a:bodyPr lIns="0" tIns="0" rIns="0" bIns="0" anchor="ctr" anchorCtr="0"/>
          <a:lstStyle>
            <a:lvl1pPr>
              <a:defRPr sz="2800">
                <a:solidFill>
                  <a:schemeClr val="tx1">
                    <a:lumMod val="50000"/>
                  </a:schemeClr>
                </a:solidFill>
              </a:defRPr>
            </a:lvl1pPr>
          </a:lstStyle>
          <a:p>
            <a:fld id="{173BC05E-AC26-4F9E-95D5-4341931C9D5B}" type="datetime4">
              <a:rPr lang="en-US" smtClean="0"/>
              <a:pPr/>
              <a:t>November 23, 2019</a:t>
            </a:fld>
            <a:endParaRPr lang="en-US" dirty="0"/>
          </a:p>
        </p:txBody>
      </p:sp>
      <p:pic>
        <p:nvPicPr>
          <p:cNvPr id="11" name="Picture 10"/>
          <p:cNvPicPr>
            <a:picLocks noChangeAspect="1"/>
          </p:cNvPicPr>
          <p:nvPr/>
        </p:nvPicPr>
        <p:blipFill>
          <a:blip r:embed="rId2"/>
          <a:stretch>
            <a:fillRect/>
          </a:stretch>
        </p:blipFill>
        <p:spPr>
          <a:xfrm>
            <a:off x="17687217" y="10829522"/>
            <a:ext cx="4952650" cy="938800"/>
          </a:xfrm>
          <a:prstGeom prst="rect">
            <a:avLst/>
          </a:prstGeom>
        </p:spPr>
      </p:pic>
    </p:spTree>
    <p:extLst>
      <p:ext uri="{BB962C8B-B14F-4D97-AF65-F5344CB8AC3E}">
        <p14:creationId xmlns:p14="http://schemas.microsoft.com/office/powerpoint/2010/main" val="1964604391"/>
      </p:ext>
    </p:extLst>
  </p:cSld>
  <p:clrMapOvr>
    <a:masterClrMapping/>
  </p:clrMapOvr>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10334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8728343" y="5392013"/>
            <a:ext cx="7003518" cy="7392078"/>
          </a:xfrm>
        </p:spPr>
        <p:txBody>
          <a:bodyPr>
            <a:normAutofit/>
          </a:bodyPr>
          <a:lstStyle>
            <a:lvl1pPr>
              <a:spcAft>
                <a:spcPts val="800"/>
              </a:spcAft>
              <a:defRPr sz="3600"/>
            </a:lvl1pPr>
            <a:lvl2pPr>
              <a:spcAft>
                <a:spcPts val="800"/>
              </a:spcAft>
              <a:defRPr sz="3200"/>
            </a:lvl2pPr>
            <a:lvl3pPr>
              <a:spcAft>
                <a:spcPts val="800"/>
              </a:spcAft>
              <a:defRPr sz="2800"/>
            </a:lvl3pPr>
            <a:lvl4pPr>
              <a:spcAft>
                <a:spcPts val="800"/>
              </a:spcAft>
              <a:defRPr sz="2400"/>
            </a:lvl4pPr>
            <a:lvl5pPr>
              <a:spcAft>
                <a:spcPts val="80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16389885" y="5392013"/>
            <a:ext cx="7003518" cy="7392078"/>
          </a:xfrm>
        </p:spPr>
        <p:txBody>
          <a:bodyPr>
            <a:normAutofit/>
          </a:bodyPr>
          <a:lstStyle>
            <a:lvl1pPr>
              <a:spcAft>
                <a:spcPts val="800"/>
              </a:spcAft>
              <a:defRPr sz="3600"/>
            </a:lvl1pPr>
            <a:lvl2pPr>
              <a:spcAft>
                <a:spcPts val="800"/>
              </a:spcAft>
              <a:defRPr sz="3200"/>
            </a:lvl2pPr>
            <a:lvl3pPr>
              <a:spcAft>
                <a:spcPts val="800"/>
              </a:spcAft>
              <a:defRPr sz="2800"/>
            </a:lvl3pPr>
            <a:lvl4pPr>
              <a:spcAft>
                <a:spcPts val="800"/>
              </a:spcAft>
              <a:defRPr sz="2400"/>
            </a:lvl4pPr>
            <a:lvl5pPr>
              <a:spcAft>
                <a:spcPts val="80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1"/>
          </p:nvPr>
        </p:nvSpPr>
        <p:spPr>
          <a:xfrm>
            <a:off x="1066805" y="5392013"/>
            <a:ext cx="7003518" cy="7392078"/>
          </a:xfrm>
        </p:spPr>
        <p:txBody>
          <a:bodyPr>
            <a:normAutofit/>
          </a:bodyPr>
          <a:lstStyle>
            <a:lvl1pPr>
              <a:spcAft>
                <a:spcPts val="800"/>
              </a:spcAft>
              <a:defRPr sz="3600"/>
            </a:lvl1pPr>
            <a:lvl2pPr>
              <a:spcAft>
                <a:spcPts val="800"/>
              </a:spcAft>
              <a:defRPr sz="3200"/>
            </a:lvl2pPr>
            <a:lvl3pPr>
              <a:spcAft>
                <a:spcPts val="800"/>
              </a:spcAft>
              <a:defRPr sz="2800"/>
            </a:lvl3pPr>
            <a:lvl4pPr>
              <a:spcAft>
                <a:spcPts val="800"/>
              </a:spcAft>
              <a:defRPr sz="2400"/>
            </a:lvl4pPr>
            <a:lvl5pPr>
              <a:spcAft>
                <a:spcPts val="80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p:nvCxnSpPr>
        <p:spPr>
          <a:xfrm>
            <a:off x="8400680" y="4353725"/>
            <a:ext cx="0" cy="7810746"/>
          </a:xfrm>
          <a:prstGeom prst="line">
            <a:avLst/>
          </a:prstGeom>
          <a:ln w="127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6067872" y="4353725"/>
            <a:ext cx="0" cy="7810746"/>
          </a:xfrm>
          <a:prstGeom prst="line">
            <a:avLst/>
          </a:prstGeom>
          <a:ln w="127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2" hasCustomPrompt="1"/>
          </p:nvPr>
        </p:nvSpPr>
        <p:spPr>
          <a:xfrm>
            <a:off x="1066803" y="4035444"/>
            <a:ext cx="7003518" cy="838200"/>
          </a:xfrm>
        </p:spPr>
        <p:txBody>
          <a:bodyPr anchor="ctr" anchorCtr="0">
            <a:noAutofit/>
          </a:bodyPr>
          <a:lstStyle>
            <a:lvl1pPr marL="0" indent="0">
              <a:lnSpc>
                <a:spcPct val="100000"/>
              </a:lnSpc>
              <a:buNone/>
              <a:defRPr sz="4800" b="1"/>
            </a:lvl1pPr>
          </a:lstStyle>
          <a:p>
            <a:pPr lvl="0"/>
            <a:r>
              <a:rPr lang="en-US" dirty="0"/>
              <a:t>Title</a:t>
            </a:r>
          </a:p>
        </p:txBody>
      </p:sp>
      <p:sp>
        <p:nvSpPr>
          <p:cNvPr id="16" name="Text Placeholder 14"/>
          <p:cNvSpPr>
            <a:spLocks noGrp="1"/>
          </p:cNvSpPr>
          <p:nvPr>
            <p:ph type="body" sz="quarter" idx="13" hasCustomPrompt="1"/>
          </p:nvPr>
        </p:nvSpPr>
        <p:spPr>
          <a:xfrm>
            <a:off x="8745791" y="4035444"/>
            <a:ext cx="7003518" cy="838200"/>
          </a:xfrm>
        </p:spPr>
        <p:txBody>
          <a:bodyPr anchor="ctr" anchorCtr="0">
            <a:noAutofit/>
          </a:bodyPr>
          <a:lstStyle>
            <a:lvl1pPr marL="0" indent="0">
              <a:lnSpc>
                <a:spcPct val="100000"/>
              </a:lnSpc>
              <a:buNone/>
              <a:defRPr sz="4800" b="1"/>
            </a:lvl1pPr>
          </a:lstStyle>
          <a:p>
            <a:pPr lvl="0"/>
            <a:r>
              <a:rPr lang="en-US" dirty="0"/>
              <a:t>Title</a:t>
            </a:r>
          </a:p>
        </p:txBody>
      </p:sp>
      <p:sp>
        <p:nvSpPr>
          <p:cNvPr id="17" name="Text Placeholder 14"/>
          <p:cNvSpPr>
            <a:spLocks noGrp="1"/>
          </p:cNvSpPr>
          <p:nvPr>
            <p:ph type="body" sz="quarter" idx="14" hasCustomPrompt="1"/>
          </p:nvPr>
        </p:nvSpPr>
        <p:spPr>
          <a:xfrm>
            <a:off x="16424781" y="4035442"/>
            <a:ext cx="7003518" cy="838200"/>
          </a:xfrm>
        </p:spPr>
        <p:txBody>
          <a:bodyPr anchor="ctr" anchorCtr="0">
            <a:noAutofit/>
          </a:bodyPr>
          <a:lstStyle>
            <a:lvl1pPr marL="0" indent="0">
              <a:lnSpc>
                <a:spcPct val="100000"/>
              </a:lnSpc>
              <a:buNone/>
              <a:defRPr sz="4800" b="1"/>
            </a:lvl1pPr>
          </a:lstStyle>
          <a:p>
            <a:pPr lvl="0"/>
            <a:r>
              <a:rPr lang="en-US" dirty="0"/>
              <a:t>Title</a:t>
            </a:r>
          </a:p>
        </p:txBody>
      </p:sp>
    </p:spTree>
    <p:extLst>
      <p:ext uri="{BB962C8B-B14F-4D97-AF65-F5344CB8AC3E}">
        <p14:creationId xmlns:p14="http://schemas.microsoft.com/office/powerpoint/2010/main" val="1616256294"/>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29" name="Image"/>
          <p:cNvSpPr>
            <a:spLocks noGrp="1"/>
          </p:cNvSpPr>
          <p:nvPr>
            <p:ph type="pic" sz="half" idx="13"/>
          </p:nvPr>
        </p:nvSpPr>
        <p:spPr>
          <a:xfrm>
            <a:off x="13165979" y="1104900"/>
            <a:ext cx="9525002" cy="11506200"/>
          </a:xfrm>
          <a:prstGeom prst="rect">
            <a:avLst/>
          </a:prstGeom>
        </p:spPr>
        <p:txBody>
          <a:bodyPr lIns="91439" tIns="45719" rIns="91439" bIns="45719">
            <a:noAutofit/>
          </a:bodyPr>
          <a:lstStyle/>
          <a:p>
            <a:endParaRPr/>
          </a:p>
        </p:txBody>
      </p:sp>
      <p:sp>
        <p:nvSpPr>
          <p:cNvPr id="30" name="Title Text"/>
          <p:cNvSpPr txBox="1">
            <a:spLocks noGrp="1"/>
          </p:cNvSpPr>
          <p:nvPr>
            <p:ph type="title"/>
          </p:nvPr>
        </p:nvSpPr>
        <p:spPr>
          <a:xfrm>
            <a:off x="1651000" y="1104900"/>
            <a:ext cx="10223500" cy="5613400"/>
          </a:xfrm>
          <a:prstGeom prst="rect">
            <a:avLst/>
          </a:prstGeom>
        </p:spPr>
        <p:txBody>
          <a:bodyPr lIns="50800" tIns="50800" rIns="50800" bIns="50800" anchor="b"/>
          <a:lstStyle>
            <a:lvl1pPr algn="ctr" defTabSz="825500">
              <a:lnSpc>
                <a:spcPct val="100000"/>
              </a:lnSpc>
              <a:defRPr sz="8400" spc="0">
                <a:solidFill>
                  <a:srgbClr val="000000"/>
                </a:solidFill>
                <a:latin typeface="Helvetica Light"/>
                <a:ea typeface="Helvetica Light"/>
                <a:cs typeface="Helvetica Light"/>
                <a:sym typeface="Helvetica Light"/>
              </a:defRPr>
            </a:lvl1pPr>
          </a:lstStyle>
          <a:p>
            <a:r>
              <a:t>Title Text</a:t>
            </a:r>
          </a:p>
        </p:txBody>
      </p:sp>
      <p:sp>
        <p:nvSpPr>
          <p:cNvPr id="31" name="Body Level One…"/>
          <p:cNvSpPr txBox="1">
            <a:spLocks noGrp="1"/>
          </p:cNvSpPr>
          <p:nvPr>
            <p:ph type="body" sz="quarter" idx="1"/>
          </p:nvPr>
        </p:nvSpPr>
        <p:spPr>
          <a:xfrm>
            <a:off x="1651000" y="6845300"/>
            <a:ext cx="10223500" cy="5765800"/>
          </a:xfrm>
          <a:prstGeom prst="rect">
            <a:avLst/>
          </a:prstGeom>
        </p:spPr>
        <p:txBody>
          <a:bodyPr lIns="50800" tIns="50800" rIns="50800" bIns="50800"/>
          <a:lstStyle>
            <a:lvl1pPr marL="0" indent="0" algn="ctr" defTabSz="825500">
              <a:lnSpc>
                <a:spcPct val="100000"/>
              </a:lnSpc>
              <a:spcBef>
                <a:spcPts val="0"/>
              </a:spcBef>
              <a:buSzTx/>
              <a:buFontTx/>
              <a:buNone/>
              <a:defRPr sz="4400">
                <a:solidFill>
                  <a:srgbClr val="000000"/>
                </a:solidFill>
                <a:latin typeface="Helvetica Light"/>
                <a:ea typeface="Helvetica Light"/>
                <a:cs typeface="Helvetica Light"/>
                <a:sym typeface="Helvetica Light"/>
              </a:defRPr>
            </a:lvl1pPr>
            <a:lvl2pPr marL="0" indent="0" algn="ctr" defTabSz="825500">
              <a:lnSpc>
                <a:spcPct val="100000"/>
              </a:lnSpc>
              <a:spcBef>
                <a:spcPts val="0"/>
              </a:spcBef>
              <a:buSzTx/>
              <a:buFontTx/>
              <a:buNone/>
              <a:defRPr sz="4400">
                <a:solidFill>
                  <a:srgbClr val="000000"/>
                </a:solidFill>
                <a:latin typeface="Helvetica Light"/>
                <a:ea typeface="Helvetica Light"/>
                <a:cs typeface="Helvetica Light"/>
                <a:sym typeface="Helvetica Light"/>
              </a:defRPr>
            </a:lvl2pPr>
            <a:lvl3pPr marL="0" indent="0" algn="ctr" defTabSz="825500">
              <a:lnSpc>
                <a:spcPct val="100000"/>
              </a:lnSpc>
              <a:spcBef>
                <a:spcPts val="0"/>
              </a:spcBef>
              <a:buSzTx/>
              <a:buFontTx/>
              <a:buNone/>
              <a:defRPr sz="4400">
                <a:solidFill>
                  <a:srgbClr val="000000"/>
                </a:solidFill>
                <a:latin typeface="Helvetica Light"/>
                <a:ea typeface="Helvetica Light"/>
                <a:cs typeface="Helvetica Light"/>
                <a:sym typeface="Helvetica Light"/>
              </a:defRPr>
            </a:lvl3pPr>
            <a:lvl4pPr marL="0" indent="0" algn="ctr" defTabSz="825500">
              <a:lnSpc>
                <a:spcPct val="100000"/>
              </a:lnSpc>
              <a:spcBef>
                <a:spcPts val="0"/>
              </a:spcBef>
              <a:buSzTx/>
              <a:buFontTx/>
              <a:buNone/>
              <a:defRPr sz="4400">
                <a:solidFill>
                  <a:srgbClr val="000000"/>
                </a:solidFill>
                <a:latin typeface="Helvetica Light"/>
                <a:ea typeface="Helvetica Light"/>
                <a:cs typeface="Helvetica Light"/>
                <a:sym typeface="Helvetica Light"/>
              </a:defRPr>
            </a:lvl4pPr>
            <a:lvl5pPr marL="0" indent="0" algn="ctr" defTabSz="825500">
              <a:lnSpc>
                <a:spcPct val="100000"/>
              </a:lnSpc>
              <a:spcBef>
                <a:spcPts val="0"/>
              </a:spcBef>
              <a:buSzTx/>
              <a:buFontTx/>
              <a:buNone/>
              <a:defRPr sz="4400">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32" name="Slide Number"/>
          <p:cNvSpPr txBox="1">
            <a:spLocks noGrp="1"/>
          </p:cNvSpPr>
          <p:nvPr>
            <p:ph type="sldNum" sz="quarter" idx="2"/>
          </p:nvPr>
        </p:nvSpPr>
        <p:spPr>
          <a:xfrm>
            <a:off x="11959031" y="13081000"/>
            <a:ext cx="453239" cy="469900"/>
          </a:xfrm>
          <a:prstGeom prst="rect">
            <a:avLst/>
          </a:prstGeom>
        </p:spPr>
        <p:txBody>
          <a:bodyPr lIns="50800" tIns="50800" rIns="50800" bIns="50800"/>
          <a:lstStyle>
            <a:lvl1pPr defTabSz="825500">
              <a:defRPr sz="24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066802" y="4284134"/>
            <a:ext cx="21573064" cy="2517776"/>
          </a:xfrm>
        </p:spPr>
        <p:txBody>
          <a:bodyPr anchor="b">
            <a:normAutofit/>
          </a:bodyPr>
          <a:lstStyle>
            <a:lvl1pPr algn="l">
              <a:defRPr sz="9600"/>
            </a:lvl1pPr>
          </a:lstStyle>
          <a:p>
            <a:r>
              <a:rPr lang="en-US" dirty="0"/>
              <a:t>Section Title</a:t>
            </a:r>
          </a:p>
        </p:txBody>
      </p:sp>
      <p:sp>
        <p:nvSpPr>
          <p:cNvPr id="9" name="Date Placeholder 3"/>
          <p:cNvSpPr>
            <a:spLocks noGrp="1"/>
          </p:cNvSpPr>
          <p:nvPr>
            <p:ph type="dt" sz="half" idx="10"/>
          </p:nvPr>
        </p:nvSpPr>
        <p:spPr>
          <a:xfrm>
            <a:off x="1066800" y="10968567"/>
            <a:ext cx="5486400" cy="730250"/>
          </a:xfrm>
          <a:prstGeom prst="rect">
            <a:avLst/>
          </a:prstGeom>
        </p:spPr>
        <p:txBody>
          <a:bodyPr lIns="0" tIns="0" rIns="0" bIns="0" anchor="ctr" anchorCtr="0"/>
          <a:lstStyle>
            <a:lvl1pPr>
              <a:defRPr sz="2800">
                <a:solidFill>
                  <a:schemeClr val="tx1">
                    <a:lumMod val="50000"/>
                  </a:schemeClr>
                </a:solidFill>
              </a:defRPr>
            </a:lvl1pPr>
          </a:lstStyle>
          <a:p>
            <a:fld id="{173BC05E-AC26-4F9E-95D5-4341931C9D5B}" type="datetime4">
              <a:rPr lang="en-US" smtClean="0"/>
              <a:pPr/>
              <a:t>November 23, 2019</a:t>
            </a:fld>
            <a:endParaRPr lang="en-US" dirty="0"/>
          </a:p>
        </p:txBody>
      </p:sp>
    </p:spTree>
    <p:extLst>
      <p:ext uri="{BB962C8B-B14F-4D97-AF65-F5344CB8AC3E}">
        <p14:creationId xmlns:p14="http://schemas.microsoft.com/office/powerpoint/2010/main" val="3613424290"/>
      </p:ext>
    </p:extLst>
  </p:cSld>
  <p:clrMapOvr>
    <a:masterClrMapping/>
  </p:clrMapOvr>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76400" y="3651251"/>
            <a:ext cx="10363200" cy="87026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2344400" y="3651251"/>
            <a:ext cx="10363200" cy="87026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9495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a:t>Click to edit Master title style</a:t>
            </a:r>
          </a:p>
        </p:txBody>
      </p:sp>
      <p:sp>
        <p:nvSpPr>
          <p:cNvPr id="3" name="Text Placeholder 2"/>
          <p:cNvSpPr>
            <a:spLocks noGrp="1"/>
          </p:cNvSpPr>
          <p:nvPr>
            <p:ph type="body" idx="1"/>
          </p:nvPr>
        </p:nvSpPr>
        <p:spPr>
          <a:xfrm>
            <a:off x="1679579" y="3362326"/>
            <a:ext cx="10315574" cy="1647824"/>
          </a:xfrm>
        </p:spPr>
        <p:txBody>
          <a:bodyPr anchor="b"/>
          <a:lstStyle>
            <a:lvl1pPr marL="0" indent="0">
              <a:buNone/>
              <a:defRPr sz="4800" b="1"/>
            </a:lvl1pPr>
            <a:lvl2pPr marL="914378" indent="0">
              <a:buNone/>
              <a:defRPr sz="4000" b="1"/>
            </a:lvl2pPr>
            <a:lvl3pPr marL="1828754" indent="0">
              <a:buNone/>
              <a:defRPr sz="3600" b="1"/>
            </a:lvl3pPr>
            <a:lvl4pPr marL="2743132" indent="0">
              <a:buNone/>
              <a:defRPr sz="3200" b="1"/>
            </a:lvl4pPr>
            <a:lvl5pPr marL="3657508" indent="0">
              <a:buNone/>
              <a:defRPr sz="3200" b="1"/>
            </a:lvl5pPr>
            <a:lvl6pPr marL="4571886" indent="0">
              <a:buNone/>
              <a:defRPr sz="3200" b="1"/>
            </a:lvl6pPr>
            <a:lvl7pPr marL="5486262" indent="0">
              <a:buNone/>
              <a:defRPr sz="3200" b="1"/>
            </a:lvl7pPr>
            <a:lvl8pPr marL="6400640" indent="0">
              <a:buNone/>
              <a:defRPr sz="3200" b="1"/>
            </a:lvl8pPr>
            <a:lvl9pPr marL="7315018" indent="0">
              <a:buNone/>
              <a:defRPr sz="3200" b="1"/>
            </a:lvl9pPr>
          </a:lstStyle>
          <a:p>
            <a:pPr lvl="0"/>
            <a:r>
              <a:rPr lang="en-US"/>
              <a:t>Click to edit Master text styles</a:t>
            </a:r>
          </a:p>
        </p:txBody>
      </p:sp>
      <p:sp>
        <p:nvSpPr>
          <p:cNvPr id="4" name="Content Placeholder 3"/>
          <p:cNvSpPr>
            <a:spLocks noGrp="1"/>
          </p:cNvSpPr>
          <p:nvPr>
            <p:ph sz="half" idx="2"/>
          </p:nvPr>
        </p:nvSpPr>
        <p:spPr>
          <a:xfrm>
            <a:off x="1679579"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44402" y="3362326"/>
            <a:ext cx="10366376" cy="1647824"/>
          </a:xfrm>
        </p:spPr>
        <p:txBody>
          <a:bodyPr anchor="b"/>
          <a:lstStyle>
            <a:lvl1pPr marL="0" indent="0">
              <a:buNone/>
              <a:defRPr sz="4800" b="1"/>
            </a:lvl1pPr>
            <a:lvl2pPr marL="914378" indent="0">
              <a:buNone/>
              <a:defRPr sz="4000" b="1"/>
            </a:lvl2pPr>
            <a:lvl3pPr marL="1828754" indent="0">
              <a:buNone/>
              <a:defRPr sz="3600" b="1"/>
            </a:lvl3pPr>
            <a:lvl4pPr marL="2743132" indent="0">
              <a:buNone/>
              <a:defRPr sz="3200" b="1"/>
            </a:lvl4pPr>
            <a:lvl5pPr marL="3657508" indent="0">
              <a:buNone/>
              <a:defRPr sz="3200" b="1"/>
            </a:lvl5pPr>
            <a:lvl6pPr marL="4571886" indent="0">
              <a:buNone/>
              <a:defRPr sz="3200" b="1"/>
            </a:lvl6pPr>
            <a:lvl7pPr marL="5486262" indent="0">
              <a:buNone/>
              <a:defRPr sz="3200" b="1"/>
            </a:lvl7pPr>
            <a:lvl8pPr marL="6400640" indent="0">
              <a:buNone/>
              <a:defRPr sz="3200" b="1"/>
            </a:lvl8pPr>
            <a:lvl9pPr marL="7315018"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44402"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37412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15866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4222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p:cNvSpPr>
            <a:spLocks noGrp="1"/>
          </p:cNvSpPr>
          <p:nvPr>
            <p:ph idx="1"/>
          </p:nvPr>
        </p:nvSpPr>
        <p:spPr>
          <a:xfrm>
            <a:off x="10366376" y="1974853"/>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79577" y="4114802"/>
            <a:ext cx="7864474" cy="7623176"/>
          </a:xfrm>
        </p:spPr>
        <p:txBody>
          <a:bodyPr/>
          <a:lstStyle>
            <a:lvl1pPr marL="0" indent="0">
              <a:buNone/>
              <a:defRPr sz="3200"/>
            </a:lvl1pPr>
            <a:lvl2pPr marL="914378" indent="0">
              <a:buNone/>
              <a:defRPr sz="2800"/>
            </a:lvl2pPr>
            <a:lvl3pPr marL="1828754" indent="0">
              <a:buNone/>
              <a:defRPr sz="2400"/>
            </a:lvl3pPr>
            <a:lvl4pPr marL="2743132" indent="0">
              <a:buNone/>
              <a:defRPr sz="2000"/>
            </a:lvl4pPr>
            <a:lvl5pPr marL="3657508" indent="0">
              <a:buNone/>
              <a:defRPr sz="2000"/>
            </a:lvl5pPr>
            <a:lvl6pPr marL="4571886" indent="0">
              <a:buNone/>
              <a:defRPr sz="2000"/>
            </a:lvl6pPr>
            <a:lvl7pPr marL="5486262" indent="0">
              <a:buNone/>
              <a:defRPr sz="2000"/>
            </a:lvl7pPr>
            <a:lvl8pPr marL="6400640" indent="0">
              <a:buNone/>
              <a:defRPr sz="2000"/>
            </a:lvl8pPr>
            <a:lvl9pPr marL="7315018" indent="0">
              <a:buNone/>
              <a:defRPr sz="2000"/>
            </a:lvl9pPr>
          </a:lstStyle>
          <a:p>
            <a:pPr lvl="0"/>
            <a:r>
              <a:rPr lang="en-US"/>
              <a:t>Click to edit Master text styles</a:t>
            </a:r>
          </a:p>
        </p:txBody>
      </p:sp>
    </p:spTree>
    <p:extLst>
      <p:ext uri="{BB962C8B-B14F-4D97-AF65-F5344CB8AC3E}">
        <p14:creationId xmlns:p14="http://schemas.microsoft.com/office/powerpoint/2010/main" val="2455198534"/>
      </p:ext>
    </p:extLst>
  </p:cSld>
  <p:clrMapOvr>
    <a:masterClrMapping/>
  </p:clrMapOvr>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p:cNvSpPr>
            <a:spLocks noGrp="1"/>
          </p:cNvSpPr>
          <p:nvPr>
            <p:ph type="pic" idx="1"/>
          </p:nvPr>
        </p:nvSpPr>
        <p:spPr>
          <a:xfrm>
            <a:off x="10366376" y="1974853"/>
            <a:ext cx="12344400" cy="9747250"/>
          </a:xfrm>
        </p:spPr>
        <p:txBody>
          <a:bodyPr/>
          <a:lstStyle>
            <a:lvl1pPr marL="0" indent="0">
              <a:buNone/>
              <a:defRPr sz="6400"/>
            </a:lvl1pPr>
            <a:lvl2pPr marL="914378" indent="0">
              <a:buNone/>
              <a:defRPr sz="5600"/>
            </a:lvl2pPr>
            <a:lvl3pPr marL="1828754" indent="0">
              <a:buNone/>
              <a:defRPr sz="4800"/>
            </a:lvl3pPr>
            <a:lvl4pPr marL="2743132" indent="0">
              <a:buNone/>
              <a:defRPr sz="4000"/>
            </a:lvl4pPr>
            <a:lvl5pPr marL="3657508" indent="0">
              <a:buNone/>
              <a:defRPr sz="4000"/>
            </a:lvl5pPr>
            <a:lvl6pPr marL="4571886" indent="0">
              <a:buNone/>
              <a:defRPr sz="4000"/>
            </a:lvl6pPr>
            <a:lvl7pPr marL="5486262" indent="0">
              <a:buNone/>
              <a:defRPr sz="4000"/>
            </a:lvl7pPr>
            <a:lvl8pPr marL="6400640" indent="0">
              <a:buNone/>
              <a:defRPr sz="4000"/>
            </a:lvl8pPr>
            <a:lvl9pPr marL="7315018" indent="0">
              <a:buNone/>
              <a:defRPr sz="4000"/>
            </a:lvl9pPr>
          </a:lstStyle>
          <a:p>
            <a:endParaRPr lang="en-US"/>
          </a:p>
        </p:txBody>
      </p:sp>
      <p:sp>
        <p:nvSpPr>
          <p:cNvPr id="4" name="Text Placeholder 3"/>
          <p:cNvSpPr>
            <a:spLocks noGrp="1"/>
          </p:cNvSpPr>
          <p:nvPr>
            <p:ph type="body" sz="half" idx="2"/>
          </p:nvPr>
        </p:nvSpPr>
        <p:spPr>
          <a:xfrm>
            <a:off x="1679577" y="4114802"/>
            <a:ext cx="7864474" cy="7623176"/>
          </a:xfrm>
        </p:spPr>
        <p:txBody>
          <a:bodyPr/>
          <a:lstStyle>
            <a:lvl1pPr marL="0" indent="0">
              <a:buNone/>
              <a:defRPr sz="3200"/>
            </a:lvl1pPr>
            <a:lvl2pPr marL="914378" indent="0">
              <a:buNone/>
              <a:defRPr sz="2800"/>
            </a:lvl2pPr>
            <a:lvl3pPr marL="1828754" indent="0">
              <a:buNone/>
              <a:defRPr sz="2400"/>
            </a:lvl3pPr>
            <a:lvl4pPr marL="2743132" indent="0">
              <a:buNone/>
              <a:defRPr sz="2000"/>
            </a:lvl4pPr>
            <a:lvl5pPr marL="3657508" indent="0">
              <a:buNone/>
              <a:defRPr sz="2000"/>
            </a:lvl5pPr>
            <a:lvl6pPr marL="4571886" indent="0">
              <a:buNone/>
              <a:defRPr sz="2000"/>
            </a:lvl6pPr>
            <a:lvl7pPr marL="5486262" indent="0">
              <a:buNone/>
              <a:defRPr sz="2000"/>
            </a:lvl7pPr>
            <a:lvl8pPr marL="6400640" indent="0">
              <a:buNone/>
              <a:defRPr sz="2000"/>
            </a:lvl8pPr>
            <a:lvl9pPr marL="7315018" indent="0">
              <a:buNone/>
              <a:defRPr sz="2000"/>
            </a:lvl9pPr>
          </a:lstStyle>
          <a:p>
            <a:pPr lvl="0"/>
            <a:r>
              <a:rPr lang="en-US"/>
              <a:t>Click to edit Master text styles</a:t>
            </a:r>
          </a:p>
        </p:txBody>
      </p:sp>
    </p:spTree>
    <p:extLst>
      <p:ext uri="{BB962C8B-B14F-4D97-AF65-F5344CB8AC3E}">
        <p14:creationId xmlns:p14="http://schemas.microsoft.com/office/powerpoint/2010/main" val="2912151145"/>
      </p:ext>
    </p:extLst>
  </p:cSld>
  <p:clrMapOvr>
    <a:masterClrMapping/>
  </p:clrMapOvr>
  <p:hf sldNum="0"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1_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8728343" y="5392013"/>
            <a:ext cx="7003518" cy="7392078"/>
          </a:xfrm>
        </p:spPr>
        <p:txBody>
          <a:bodyPr>
            <a:normAutofit/>
          </a:bodyPr>
          <a:lstStyle>
            <a:lvl1pPr>
              <a:spcAft>
                <a:spcPts val="800"/>
              </a:spcAft>
              <a:defRPr sz="3600"/>
            </a:lvl1pPr>
            <a:lvl2pPr>
              <a:spcAft>
                <a:spcPts val="800"/>
              </a:spcAft>
              <a:defRPr sz="3200"/>
            </a:lvl2pPr>
            <a:lvl3pPr>
              <a:spcAft>
                <a:spcPts val="800"/>
              </a:spcAft>
              <a:defRPr sz="2800"/>
            </a:lvl3pPr>
            <a:lvl4pPr>
              <a:spcAft>
                <a:spcPts val="800"/>
              </a:spcAft>
              <a:defRPr sz="2400"/>
            </a:lvl4pPr>
            <a:lvl5pPr>
              <a:spcAft>
                <a:spcPts val="80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16389885" y="5392013"/>
            <a:ext cx="7003518" cy="7392078"/>
          </a:xfrm>
        </p:spPr>
        <p:txBody>
          <a:bodyPr>
            <a:normAutofit/>
          </a:bodyPr>
          <a:lstStyle>
            <a:lvl1pPr>
              <a:spcAft>
                <a:spcPts val="800"/>
              </a:spcAft>
              <a:defRPr sz="3600"/>
            </a:lvl1pPr>
            <a:lvl2pPr>
              <a:spcAft>
                <a:spcPts val="800"/>
              </a:spcAft>
              <a:defRPr sz="3200"/>
            </a:lvl2pPr>
            <a:lvl3pPr>
              <a:spcAft>
                <a:spcPts val="800"/>
              </a:spcAft>
              <a:defRPr sz="2800"/>
            </a:lvl3pPr>
            <a:lvl4pPr>
              <a:spcAft>
                <a:spcPts val="800"/>
              </a:spcAft>
              <a:defRPr sz="2400"/>
            </a:lvl4pPr>
            <a:lvl5pPr>
              <a:spcAft>
                <a:spcPts val="80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1"/>
          </p:nvPr>
        </p:nvSpPr>
        <p:spPr>
          <a:xfrm>
            <a:off x="1066805" y="5392013"/>
            <a:ext cx="7003518" cy="7392078"/>
          </a:xfrm>
        </p:spPr>
        <p:txBody>
          <a:bodyPr>
            <a:normAutofit/>
          </a:bodyPr>
          <a:lstStyle>
            <a:lvl1pPr>
              <a:spcAft>
                <a:spcPts val="800"/>
              </a:spcAft>
              <a:defRPr sz="3600"/>
            </a:lvl1pPr>
            <a:lvl2pPr>
              <a:spcAft>
                <a:spcPts val="800"/>
              </a:spcAft>
              <a:defRPr sz="3200"/>
            </a:lvl2pPr>
            <a:lvl3pPr>
              <a:spcAft>
                <a:spcPts val="800"/>
              </a:spcAft>
              <a:defRPr sz="2800"/>
            </a:lvl3pPr>
            <a:lvl4pPr>
              <a:spcAft>
                <a:spcPts val="800"/>
              </a:spcAft>
              <a:defRPr sz="2400"/>
            </a:lvl4pPr>
            <a:lvl5pPr>
              <a:spcAft>
                <a:spcPts val="80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p:nvCxnSpPr>
        <p:spPr>
          <a:xfrm>
            <a:off x="8400680" y="4353725"/>
            <a:ext cx="0" cy="7810746"/>
          </a:xfrm>
          <a:prstGeom prst="line">
            <a:avLst/>
          </a:prstGeom>
          <a:ln w="127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6067872" y="4353725"/>
            <a:ext cx="0" cy="7810746"/>
          </a:xfrm>
          <a:prstGeom prst="line">
            <a:avLst/>
          </a:prstGeom>
          <a:ln w="127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2" hasCustomPrompt="1"/>
          </p:nvPr>
        </p:nvSpPr>
        <p:spPr>
          <a:xfrm>
            <a:off x="1066803" y="4035444"/>
            <a:ext cx="7003518" cy="838200"/>
          </a:xfrm>
        </p:spPr>
        <p:txBody>
          <a:bodyPr anchor="ctr" anchorCtr="0">
            <a:noAutofit/>
          </a:bodyPr>
          <a:lstStyle>
            <a:lvl1pPr marL="0" indent="0">
              <a:lnSpc>
                <a:spcPct val="100000"/>
              </a:lnSpc>
              <a:buNone/>
              <a:defRPr sz="4800" b="1"/>
            </a:lvl1pPr>
          </a:lstStyle>
          <a:p>
            <a:pPr lvl="0"/>
            <a:r>
              <a:rPr lang="en-US" dirty="0"/>
              <a:t>Title</a:t>
            </a:r>
          </a:p>
        </p:txBody>
      </p:sp>
      <p:sp>
        <p:nvSpPr>
          <p:cNvPr id="16" name="Text Placeholder 14"/>
          <p:cNvSpPr>
            <a:spLocks noGrp="1"/>
          </p:cNvSpPr>
          <p:nvPr>
            <p:ph type="body" sz="quarter" idx="13" hasCustomPrompt="1"/>
          </p:nvPr>
        </p:nvSpPr>
        <p:spPr>
          <a:xfrm>
            <a:off x="8745791" y="4035444"/>
            <a:ext cx="7003518" cy="838200"/>
          </a:xfrm>
        </p:spPr>
        <p:txBody>
          <a:bodyPr anchor="ctr" anchorCtr="0">
            <a:noAutofit/>
          </a:bodyPr>
          <a:lstStyle>
            <a:lvl1pPr marL="0" indent="0">
              <a:lnSpc>
                <a:spcPct val="100000"/>
              </a:lnSpc>
              <a:buNone/>
              <a:defRPr sz="4800" b="1"/>
            </a:lvl1pPr>
          </a:lstStyle>
          <a:p>
            <a:pPr lvl="0"/>
            <a:r>
              <a:rPr lang="en-US" dirty="0"/>
              <a:t>Title</a:t>
            </a:r>
          </a:p>
        </p:txBody>
      </p:sp>
      <p:sp>
        <p:nvSpPr>
          <p:cNvPr id="17" name="Text Placeholder 14"/>
          <p:cNvSpPr>
            <a:spLocks noGrp="1"/>
          </p:cNvSpPr>
          <p:nvPr>
            <p:ph type="body" sz="quarter" idx="14" hasCustomPrompt="1"/>
          </p:nvPr>
        </p:nvSpPr>
        <p:spPr>
          <a:xfrm>
            <a:off x="16424781" y="4035442"/>
            <a:ext cx="7003518" cy="838200"/>
          </a:xfrm>
        </p:spPr>
        <p:txBody>
          <a:bodyPr anchor="ctr" anchorCtr="0">
            <a:noAutofit/>
          </a:bodyPr>
          <a:lstStyle>
            <a:lvl1pPr marL="0" indent="0">
              <a:lnSpc>
                <a:spcPct val="100000"/>
              </a:lnSpc>
              <a:buNone/>
              <a:defRPr sz="4800" b="1"/>
            </a:lvl1pPr>
          </a:lstStyle>
          <a:p>
            <a:pPr lvl="0"/>
            <a:r>
              <a:rPr lang="en-US" dirty="0"/>
              <a:t>Title</a:t>
            </a:r>
          </a:p>
        </p:txBody>
      </p:sp>
    </p:spTree>
    <p:extLst>
      <p:ext uri="{BB962C8B-B14F-4D97-AF65-F5344CB8AC3E}">
        <p14:creationId xmlns:p14="http://schemas.microsoft.com/office/powerpoint/2010/main" val="2206782818"/>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066802" y="4284134"/>
            <a:ext cx="21573064" cy="2517776"/>
          </a:xfrm>
        </p:spPr>
        <p:txBody>
          <a:bodyPr anchor="b">
            <a:normAutofit/>
          </a:bodyPr>
          <a:lstStyle>
            <a:lvl1pPr algn="l">
              <a:defRPr sz="9600"/>
            </a:lvl1pPr>
          </a:lstStyle>
          <a:p>
            <a:r>
              <a:rPr lang="en-US" dirty="0"/>
              <a:t>Section Title</a:t>
            </a:r>
          </a:p>
        </p:txBody>
      </p:sp>
      <p:sp>
        <p:nvSpPr>
          <p:cNvPr id="9" name="Date Placeholder 3"/>
          <p:cNvSpPr>
            <a:spLocks noGrp="1"/>
          </p:cNvSpPr>
          <p:nvPr>
            <p:ph type="dt" sz="half" idx="10"/>
          </p:nvPr>
        </p:nvSpPr>
        <p:spPr>
          <a:xfrm>
            <a:off x="1066800" y="10968567"/>
            <a:ext cx="5486400" cy="730250"/>
          </a:xfrm>
          <a:prstGeom prst="rect">
            <a:avLst/>
          </a:prstGeom>
        </p:spPr>
        <p:txBody>
          <a:bodyPr lIns="0" tIns="0" rIns="0" bIns="0" anchor="ctr" anchorCtr="0"/>
          <a:lstStyle>
            <a:lvl1pPr>
              <a:defRPr sz="2800">
                <a:solidFill>
                  <a:schemeClr val="tx1">
                    <a:lumMod val="50000"/>
                  </a:schemeClr>
                </a:solidFill>
              </a:defRPr>
            </a:lvl1pPr>
          </a:lstStyle>
          <a:p>
            <a:fld id="{173BC05E-AC26-4F9E-95D5-4341931C9D5B}" type="datetime4">
              <a:rPr lang="en-US" smtClean="0"/>
              <a:pPr/>
              <a:t>November 23, 2019</a:t>
            </a:fld>
            <a:endParaRPr lang="en-US" dirty="0"/>
          </a:p>
        </p:txBody>
      </p:sp>
    </p:spTree>
    <p:extLst>
      <p:ext uri="{BB962C8B-B14F-4D97-AF65-F5344CB8AC3E}">
        <p14:creationId xmlns:p14="http://schemas.microsoft.com/office/powerpoint/2010/main" val="51933476"/>
      </p:ext>
    </p:extLst>
  </p:cSld>
  <p:clrMapOvr>
    <a:masterClrMapping/>
  </p:clrMapOvr>
  <p:hf sldNum="0"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_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8728343" y="5392013"/>
            <a:ext cx="7003518" cy="7392078"/>
          </a:xfrm>
        </p:spPr>
        <p:txBody>
          <a:bodyPr>
            <a:normAutofit/>
          </a:bodyPr>
          <a:lstStyle>
            <a:lvl1pPr>
              <a:spcAft>
                <a:spcPts val="800"/>
              </a:spcAft>
              <a:defRPr sz="3600"/>
            </a:lvl1pPr>
            <a:lvl2pPr>
              <a:spcAft>
                <a:spcPts val="800"/>
              </a:spcAft>
              <a:defRPr sz="3200"/>
            </a:lvl2pPr>
            <a:lvl3pPr>
              <a:spcAft>
                <a:spcPts val="800"/>
              </a:spcAft>
              <a:defRPr sz="2800"/>
            </a:lvl3pPr>
            <a:lvl4pPr>
              <a:spcAft>
                <a:spcPts val="800"/>
              </a:spcAft>
              <a:defRPr sz="2400"/>
            </a:lvl4pPr>
            <a:lvl5pPr>
              <a:spcAft>
                <a:spcPts val="80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0"/>
          </p:nvPr>
        </p:nvSpPr>
        <p:spPr>
          <a:xfrm>
            <a:off x="16389885" y="5392013"/>
            <a:ext cx="7003518" cy="7392078"/>
          </a:xfrm>
        </p:spPr>
        <p:txBody>
          <a:bodyPr>
            <a:normAutofit/>
          </a:bodyPr>
          <a:lstStyle>
            <a:lvl1pPr>
              <a:spcAft>
                <a:spcPts val="800"/>
              </a:spcAft>
              <a:defRPr sz="3600"/>
            </a:lvl1pPr>
            <a:lvl2pPr>
              <a:spcAft>
                <a:spcPts val="800"/>
              </a:spcAft>
              <a:defRPr sz="3200"/>
            </a:lvl2pPr>
            <a:lvl3pPr>
              <a:spcAft>
                <a:spcPts val="800"/>
              </a:spcAft>
              <a:defRPr sz="2800"/>
            </a:lvl3pPr>
            <a:lvl4pPr>
              <a:spcAft>
                <a:spcPts val="800"/>
              </a:spcAft>
              <a:defRPr sz="2400"/>
            </a:lvl4pPr>
            <a:lvl5pPr>
              <a:spcAft>
                <a:spcPts val="80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1"/>
          </p:nvPr>
        </p:nvSpPr>
        <p:spPr>
          <a:xfrm>
            <a:off x="1066805" y="5392013"/>
            <a:ext cx="7003518" cy="7392078"/>
          </a:xfrm>
        </p:spPr>
        <p:txBody>
          <a:bodyPr>
            <a:normAutofit/>
          </a:bodyPr>
          <a:lstStyle>
            <a:lvl1pPr>
              <a:spcAft>
                <a:spcPts val="800"/>
              </a:spcAft>
              <a:defRPr sz="3600"/>
            </a:lvl1pPr>
            <a:lvl2pPr>
              <a:spcAft>
                <a:spcPts val="800"/>
              </a:spcAft>
              <a:defRPr sz="3200"/>
            </a:lvl2pPr>
            <a:lvl3pPr>
              <a:spcAft>
                <a:spcPts val="800"/>
              </a:spcAft>
              <a:defRPr sz="2800"/>
            </a:lvl3pPr>
            <a:lvl4pPr>
              <a:spcAft>
                <a:spcPts val="800"/>
              </a:spcAft>
              <a:defRPr sz="2400"/>
            </a:lvl4pPr>
            <a:lvl5pPr>
              <a:spcAft>
                <a:spcPts val="80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p:nvCxnSpPr>
        <p:spPr>
          <a:xfrm>
            <a:off x="8400680" y="4353725"/>
            <a:ext cx="0" cy="7810746"/>
          </a:xfrm>
          <a:prstGeom prst="line">
            <a:avLst/>
          </a:prstGeom>
          <a:ln w="127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6067872" y="4353725"/>
            <a:ext cx="0" cy="7810746"/>
          </a:xfrm>
          <a:prstGeom prst="line">
            <a:avLst/>
          </a:prstGeom>
          <a:ln w="12700">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2" hasCustomPrompt="1"/>
          </p:nvPr>
        </p:nvSpPr>
        <p:spPr>
          <a:xfrm>
            <a:off x="1066803" y="4035444"/>
            <a:ext cx="7003518" cy="838200"/>
          </a:xfrm>
        </p:spPr>
        <p:txBody>
          <a:bodyPr anchor="ctr" anchorCtr="0">
            <a:noAutofit/>
          </a:bodyPr>
          <a:lstStyle>
            <a:lvl1pPr marL="0" indent="0">
              <a:lnSpc>
                <a:spcPct val="100000"/>
              </a:lnSpc>
              <a:buNone/>
              <a:defRPr sz="4800" b="1"/>
            </a:lvl1pPr>
          </a:lstStyle>
          <a:p>
            <a:pPr lvl="0"/>
            <a:r>
              <a:rPr lang="en-US" dirty="0"/>
              <a:t>Title</a:t>
            </a:r>
          </a:p>
        </p:txBody>
      </p:sp>
      <p:sp>
        <p:nvSpPr>
          <p:cNvPr id="16" name="Text Placeholder 14"/>
          <p:cNvSpPr>
            <a:spLocks noGrp="1"/>
          </p:cNvSpPr>
          <p:nvPr>
            <p:ph type="body" sz="quarter" idx="13" hasCustomPrompt="1"/>
          </p:nvPr>
        </p:nvSpPr>
        <p:spPr>
          <a:xfrm>
            <a:off x="8745791" y="4035444"/>
            <a:ext cx="7003518" cy="838200"/>
          </a:xfrm>
        </p:spPr>
        <p:txBody>
          <a:bodyPr anchor="ctr" anchorCtr="0">
            <a:noAutofit/>
          </a:bodyPr>
          <a:lstStyle>
            <a:lvl1pPr marL="0" indent="0">
              <a:lnSpc>
                <a:spcPct val="100000"/>
              </a:lnSpc>
              <a:buNone/>
              <a:defRPr sz="4800" b="1"/>
            </a:lvl1pPr>
          </a:lstStyle>
          <a:p>
            <a:pPr lvl="0"/>
            <a:r>
              <a:rPr lang="en-US" dirty="0"/>
              <a:t>Title</a:t>
            </a:r>
          </a:p>
        </p:txBody>
      </p:sp>
      <p:sp>
        <p:nvSpPr>
          <p:cNvPr id="17" name="Text Placeholder 14"/>
          <p:cNvSpPr>
            <a:spLocks noGrp="1"/>
          </p:cNvSpPr>
          <p:nvPr>
            <p:ph type="body" sz="quarter" idx="14" hasCustomPrompt="1"/>
          </p:nvPr>
        </p:nvSpPr>
        <p:spPr>
          <a:xfrm>
            <a:off x="16424781" y="4035442"/>
            <a:ext cx="7003518" cy="838200"/>
          </a:xfrm>
        </p:spPr>
        <p:txBody>
          <a:bodyPr anchor="ctr" anchorCtr="0">
            <a:noAutofit/>
          </a:bodyPr>
          <a:lstStyle>
            <a:lvl1pPr marL="0" indent="0">
              <a:lnSpc>
                <a:spcPct val="100000"/>
              </a:lnSpc>
              <a:buNone/>
              <a:defRPr sz="4800" b="1"/>
            </a:lvl1pPr>
          </a:lstStyle>
          <a:p>
            <a:pPr lvl="0"/>
            <a:r>
              <a:rPr lang="en-US" dirty="0"/>
              <a:t>Title</a:t>
            </a:r>
          </a:p>
        </p:txBody>
      </p:sp>
    </p:spTree>
    <p:extLst>
      <p:ext uri="{BB962C8B-B14F-4D97-AF65-F5344CB8AC3E}">
        <p14:creationId xmlns:p14="http://schemas.microsoft.com/office/powerpoint/2010/main" val="3811649226"/>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39" name="Title Text"/>
          <p:cNvSpPr txBox="1">
            <a:spLocks noGrp="1"/>
          </p:cNvSpPr>
          <p:nvPr>
            <p:ph type="title"/>
          </p:nvPr>
        </p:nvSpPr>
        <p:spPr>
          <a:xfrm>
            <a:off x="1689100" y="952500"/>
            <a:ext cx="21005800" cy="2286000"/>
          </a:xfrm>
          <a:prstGeom prst="rect">
            <a:avLst/>
          </a:prstGeom>
        </p:spPr>
        <p:txBody>
          <a:bodyPr lIns="50800" tIns="50800" rIns="50800" bIns="50800" anchor="ctr"/>
          <a:lstStyle>
            <a:lvl1pPr algn="ctr" defTabSz="825500">
              <a:lnSpc>
                <a:spcPct val="100000"/>
              </a:lnSpc>
              <a:defRPr sz="11200" spc="0">
                <a:solidFill>
                  <a:srgbClr val="000000"/>
                </a:solidFill>
                <a:latin typeface="Helvetica Light"/>
                <a:ea typeface="Helvetica Light"/>
                <a:cs typeface="Helvetica Light"/>
                <a:sym typeface="Helvetica Light"/>
              </a:defRPr>
            </a:lvl1pPr>
          </a:lstStyle>
          <a:p>
            <a:r>
              <a:t>Title Text</a:t>
            </a:r>
          </a:p>
        </p:txBody>
      </p:sp>
      <p:sp>
        <p:nvSpPr>
          <p:cNvPr id="40" name="Slide Number"/>
          <p:cNvSpPr txBox="1">
            <a:spLocks noGrp="1"/>
          </p:cNvSpPr>
          <p:nvPr>
            <p:ph type="sldNum" sz="quarter" idx="2"/>
          </p:nvPr>
        </p:nvSpPr>
        <p:spPr>
          <a:xfrm>
            <a:off x="11959031" y="13081000"/>
            <a:ext cx="453239" cy="469900"/>
          </a:xfrm>
          <a:prstGeom prst="rect">
            <a:avLst/>
          </a:prstGeom>
        </p:spPr>
        <p:txBody>
          <a:bodyPr lIns="50800" tIns="50800" rIns="50800" bIns="50800"/>
          <a:lstStyle>
            <a:lvl1pPr defTabSz="825500">
              <a:defRPr sz="24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2_Section Header">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066802" y="4284134"/>
            <a:ext cx="21573064" cy="2517776"/>
          </a:xfrm>
        </p:spPr>
        <p:txBody>
          <a:bodyPr anchor="b">
            <a:normAutofit/>
          </a:bodyPr>
          <a:lstStyle>
            <a:lvl1pPr algn="l">
              <a:defRPr sz="9600"/>
            </a:lvl1pPr>
          </a:lstStyle>
          <a:p>
            <a:r>
              <a:rPr lang="en-US" dirty="0"/>
              <a:t>Section Title</a:t>
            </a:r>
          </a:p>
        </p:txBody>
      </p:sp>
      <p:sp>
        <p:nvSpPr>
          <p:cNvPr id="9" name="Date Placeholder 3"/>
          <p:cNvSpPr>
            <a:spLocks noGrp="1"/>
          </p:cNvSpPr>
          <p:nvPr>
            <p:ph type="dt" sz="half" idx="10"/>
          </p:nvPr>
        </p:nvSpPr>
        <p:spPr>
          <a:xfrm>
            <a:off x="1066800" y="10968567"/>
            <a:ext cx="5486400" cy="730250"/>
          </a:xfrm>
          <a:prstGeom prst="rect">
            <a:avLst/>
          </a:prstGeom>
        </p:spPr>
        <p:txBody>
          <a:bodyPr lIns="0" tIns="0" rIns="0" bIns="0" anchor="ctr" anchorCtr="0"/>
          <a:lstStyle>
            <a:lvl1pPr>
              <a:defRPr sz="2800">
                <a:solidFill>
                  <a:schemeClr val="tx1">
                    <a:lumMod val="50000"/>
                  </a:schemeClr>
                </a:solidFill>
              </a:defRPr>
            </a:lvl1pPr>
          </a:lstStyle>
          <a:p>
            <a:fld id="{173BC05E-AC26-4F9E-95D5-4341931C9D5B}" type="datetime4">
              <a:rPr lang="en-US" smtClean="0"/>
              <a:pPr/>
              <a:t>November 23, 2019</a:t>
            </a:fld>
            <a:endParaRPr lang="en-US" dirty="0"/>
          </a:p>
        </p:txBody>
      </p:sp>
    </p:spTree>
    <p:extLst>
      <p:ext uri="{BB962C8B-B14F-4D97-AF65-F5344CB8AC3E}">
        <p14:creationId xmlns:p14="http://schemas.microsoft.com/office/powerpoint/2010/main" val="2424582354"/>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74684534"/>
      </p:ext>
    </p:extLst>
  </p:cSld>
  <p:clrMapOvr>
    <a:masterClrMapping/>
  </p:clrMapOvr>
  <p:transition>
    <p:fade/>
  </p:transition>
  <p:hf sldNum="0"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16" name="bk object 16"/>
          <p:cNvSpPr/>
          <p:nvPr/>
        </p:nvSpPr>
        <p:spPr>
          <a:xfrm>
            <a:off x="0" y="12025374"/>
            <a:ext cx="24384000" cy="1690624"/>
          </a:xfrm>
          <a:prstGeom prst="rect">
            <a:avLst/>
          </a:prstGeom>
          <a:blipFill>
            <a:blip r:embed="rId2" cstate="print"/>
            <a:stretch>
              <a:fillRect/>
            </a:stretch>
          </a:blipFill>
        </p:spPr>
        <p:txBody>
          <a:bodyPr wrap="square" lIns="0" tIns="0" rIns="0" bIns="0" rtlCol="0"/>
          <a:lstStyle/>
          <a:p>
            <a:endParaRPr sz="4800"/>
          </a:p>
        </p:txBody>
      </p:sp>
      <p:sp>
        <p:nvSpPr>
          <p:cNvPr id="2" name="Holder 2"/>
          <p:cNvSpPr>
            <a:spLocks noGrp="1"/>
          </p:cNvSpPr>
          <p:nvPr>
            <p:ph type="title"/>
          </p:nvPr>
        </p:nvSpPr>
        <p:spPr>
          <a:xfrm>
            <a:off x="1676400" y="730253"/>
            <a:ext cx="21031200" cy="1215778"/>
          </a:xfrm>
        </p:spPr>
        <p:txBody>
          <a:bodyPr lIns="0" tIns="0" rIns="0" bIns="0"/>
          <a:lstStyle>
            <a:lvl1pPr>
              <a:defRPr sz="6400" b="0" i="0">
                <a:solidFill>
                  <a:srgbClr val="00CAFF"/>
                </a:solidFill>
                <a:latin typeface="Amazon Ember" panose="020B0603020204020204" pitchFamily="34" charset="0"/>
                <a:ea typeface="Amazon Ember" panose="020B0603020204020204" pitchFamily="34" charset="0"/>
                <a:cs typeface="Amazon Ember" panose="020B0603020204020204" pitchFamily="34" charset="0"/>
              </a:defRPr>
            </a:lvl1pPr>
          </a:lstStyle>
          <a:p>
            <a:endParaRPr dirty="0"/>
          </a:p>
        </p:txBody>
      </p:sp>
      <p:sp>
        <p:nvSpPr>
          <p:cNvPr id="5" name="Text Placeholder 4">
            <a:extLst>
              <a:ext uri="{FF2B5EF4-FFF2-40B4-BE49-F238E27FC236}">
                <a16:creationId xmlns:a16="http://schemas.microsoft.com/office/drawing/2014/main" id="{BD304275-AF2E-7E46-94DD-992C636BCC84}"/>
              </a:ext>
            </a:extLst>
          </p:cNvPr>
          <p:cNvSpPr>
            <a:spLocks noGrp="1"/>
          </p:cNvSpPr>
          <p:nvPr>
            <p:ph type="body" sz="quarter" idx="11" hasCustomPrompt="1"/>
          </p:nvPr>
        </p:nvSpPr>
        <p:spPr>
          <a:xfrm>
            <a:off x="1676401" y="2125056"/>
            <a:ext cx="21031198" cy="888752"/>
          </a:xfrm>
        </p:spPr>
        <p:txBody>
          <a:bodyPr lIns="0" tIns="0" rIns="0" bIns="0">
            <a:normAutofit/>
          </a:bodyPr>
          <a:lstStyle>
            <a:lvl1pPr marL="0" indent="0">
              <a:buNone/>
              <a:defRPr sz="4800">
                <a:solidFill>
                  <a:schemeClr val="tx1">
                    <a:lumMod val="50000"/>
                    <a:lumOff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add Subtitle</a:t>
            </a:r>
          </a:p>
        </p:txBody>
      </p:sp>
      <p:sp>
        <p:nvSpPr>
          <p:cNvPr id="6" name="TextBox 5">
            <a:extLst>
              <a:ext uri="{FF2B5EF4-FFF2-40B4-BE49-F238E27FC236}">
                <a16:creationId xmlns:a16="http://schemas.microsoft.com/office/drawing/2014/main" id="{8ED12992-2F2B-1347-8360-4D96D1A08104}"/>
              </a:ext>
            </a:extLst>
          </p:cNvPr>
          <p:cNvSpPr txBox="1"/>
          <p:nvPr userDrawn="1"/>
        </p:nvSpPr>
        <p:spPr>
          <a:xfrm>
            <a:off x="1676400" y="12614031"/>
            <a:ext cx="3657600" cy="430887"/>
          </a:xfrm>
          <a:prstGeom prst="rect">
            <a:avLst/>
          </a:prstGeom>
          <a:noFill/>
        </p:spPr>
        <p:txBody>
          <a:bodyPr wrap="square" rtlCol="0">
            <a:spAutoFit/>
          </a:bodyPr>
          <a:lstStyle/>
          <a:p>
            <a:pPr algn="ctr"/>
            <a:r>
              <a:rPr lang="en-US" sz="2200" dirty="0"/>
              <a:t>Build a Skill in 5 Minutes</a:t>
            </a:r>
          </a:p>
        </p:txBody>
      </p:sp>
      <p:sp>
        <p:nvSpPr>
          <p:cNvPr id="7" name="TextBox 6">
            <a:extLst>
              <a:ext uri="{FF2B5EF4-FFF2-40B4-BE49-F238E27FC236}">
                <a16:creationId xmlns:a16="http://schemas.microsoft.com/office/drawing/2014/main" id="{B01DADC9-5AA8-3C45-B50E-DE91F5597840}"/>
              </a:ext>
            </a:extLst>
          </p:cNvPr>
          <p:cNvSpPr txBox="1"/>
          <p:nvPr userDrawn="1"/>
        </p:nvSpPr>
        <p:spPr>
          <a:xfrm>
            <a:off x="6644856" y="12614030"/>
            <a:ext cx="4850144" cy="430887"/>
          </a:xfrm>
          <a:prstGeom prst="rect">
            <a:avLst/>
          </a:prstGeom>
          <a:noFill/>
        </p:spPr>
        <p:txBody>
          <a:bodyPr wrap="square" rtlCol="0">
            <a:spAutoFit/>
          </a:bodyPr>
          <a:lstStyle/>
          <a:p>
            <a:pPr algn="ctr"/>
            <a:r>
              <a:rPr lang="en-US" sz="2200" dirty="0"/>
              <a:t>Collect Information Turn-by-turn</a:t>
            </a:r>
          </a:p>
        </p:txBody>
      </p:sp>
      <p:sp>
        <p:nvSpPr>
          <p:cNvPr id="8" name="TextBox 7">
            <a:extLst>
              <a:ext uri="{FF2B5EF4-FFF2-40B4-BE49-F238E27FC236}">
                <a16:creationId xmlns:a16="http://schemas.microsoft.com/office/drawing/2014/main" id="{40785126-5E8B-0442-9B12-B64FF890C844}"/>
              </a:ext>
            </a:extLst>
          </p:cNvPr>
          <p:cNvSpPr txBox="1"/>
          <p:nvPr userDrawn="1"/>
        </p:nvSpPr>
        <p:spPr>
          <a:xfrm>
            <a:off x="12641732" y="12637477"/>
            <a:ext cx="4850144" cy="430887"/>
          </a:xfrm>
          <a:prstGeom prst="rect">
            <a:avLst/>
          </a:prstGeom>
          <a:noFill/>
        </p:spPr>
        <p:txBody>
          <a:bodyPr wrap="square" rtlCol="0">
            <a:spAutoFit/>
          </a:bodyPr>
          <a:lstStyle/>
          <a:p>
            <a:pPr algn="ctr"/>
            <a:r>
              <a:rPr lang="en-US" sz="2200" dirty="0"/>
              <a:t>Add Memory to Cake Walk</a:t>
            </a:r>
          </a:p>
        </p:txBody>
      </p:sp>
      <p:sp>
        <p:nvSpPr>
          <p:cNvPr id="9" name="TextBox 8">
            <a:extLst>
              <a:ext uri="{FF2B5EF4-FFF2-40B4-BE49-F238E27FC236}">
                <a16:creationId xmlns:a16="http://schemas.microsoft.com/office/drawing/2014/main" id="{969E6202-1D7D-AF4D-B5C3-CCD819E00BC7}"/>
              </a:ext>
            </a:extLst>
          </p:cNvPr>
          <p:cNvSpPr txBox="1"/>
          <p:nvPr userDrawn="1"/>
        </p:nvSpPr>
        <p:spPr>
          <a:xfrm>
            <a:off x="17857456" y="12637477"/>
            <a:ext cx="4850144" cy="430887"/>
          </a:xfrm>
          <a:prstGeom prst="rect">
            <a:avLst/>
          </a:prstGeom>
          <a:noFill/>
        </p:spPr>
        <p:txBody>
          <a:bodyPr wrap="square" rtlCol="0">
            <a:spAutoFit/>
          </a:bodyPr>
          <a:lstStyle/>
          <a:p>
            <a:pPr algn="ctr"/>
            <a:r>
              <a:rPr lang="en-US" sz="2200" dirty="0"/>
              <a:t>Use Settings API</a:t>
            </a:r>
          </a:p>
        </p:txBody>
      </p:sp>
      <p:sp>
        <p:nvSpPr>
          <p:cNvPr id="10" name="object 5">
            <a:extLst>
              <a:ext uri="{FF2B5EF4-FFF2-40B4-BE49-F238E27FC236}">
                <a16:creationId xmlns:a16="http://schemas.microsoft.com/office/drawing/2014/main" id="{F9649FF1-B7C7-B849-926D-C65529ED9E73}"/>
              </a:ext>
            </a:extLst>
          </p:cNvPr>
          <p:cNvSpPr/>
          <p:nvPr userDrawn="1"/>
        </p:nvSpPr>
        <p:spPr>
          <a:xfrm>
            <a:off x="2646805" y="11998337"/>
            <a:ext cx="1255774" cy="615694"/>
          </a:xfrm>
          <a:prstGeom prst="rect">
            <a:avLst/>
          </a:prstGeom>
          <a:blipFill>
            <a:blip r:embed="rId3" cstate="print"/>
            <a:stretch>
              <a:fillRect/>
            </a:stretch>
          </a:blipFill>
        </p:spPr>
        <p:txBody>
          <a:bodyPr wrap="square" lIns="0" tIns="0" rIns="0" bIns="0" rtlCol="0"/>
          <a:lstStyle/>
          <a:p>
            <a:endParaRPr sz="10000"/>
          </a:p>
        </p:txBody>
      </p:sp>
      <p:sp>
        <p:nvSpPr>
          <p:cNvPr id="11" name="object 6">
            <a:extLst>
              <a:ext uri="{FF2B5EF4-FFF2-40B4-BE49-F238E27FC236}">
                <a16:creationId xmlns:a16="http://schemas.microsoft.com/office/drawing/2014/main" id="{1CB2A63A-7EF5-614C-B1D1-3219DB37690F}"/>
              </a:ext>
            </a:extLst>
          </p:cNvPr>
          <p:cNvSpPr/>
          <p:nvPr userDrawn="1"/>
        </p:nvSpPr>
        <p:spPr>
          <a:xfrm>
            <a:off x="2813539" y="12028819"/>
            <a:ext cx="994410" cy="354330"/>
          </a:xfrm>
          <a:custGeom>
            <a:avLst/>
            <a:gdLst/>
            <a:ahLst/>
            <a:cxnLst/>
            <a:rect l="l" t="t" r="r" b="b"/>
            <a:pathLst>
              <a:path w="497205" h="177164">
                <a:moveTo>
                  <a:pt x="496824" y="0"/>
                </a:moveTo>
                <a:lnTo>
                  <a:pt x="0" y="0"/>
                </a:lnTo>
                <a:lnTo>
                  <a:pt x="241109" y="176784"/>
                </a:lnTo>
                <a:lnTo>
                  <a:pt x="496824" y="0"/>
                </a:lnTo>
                <a:close/>
              </a:path>
            </a:pathLst>
          </a:custGeom>
          <a:solidFill>
            <a:srgbClr val="FFFFFF"/>
          </a:solidFill>
        </p:spPr>
        <p:txBody>
          <a:bodyPr wrap="square" lIns="0" tIns="0" rIns="0" bIns="0" rtlCol="0"/>
          <a:lstStyle/>
          <a:p>
            <a:endParaRPr sz="10000"/>
          </a:p>
        </p:txBody>
      </p:sp>
    </p:spTree>
    <p:extLst>
      <p:ext uri="{BB962C8B-B14F-4D97-AF65-F5344CB8AC3E}">
        <p14:creationId xmlns:p14="http://schemas.microsoft.com/office/powerpoint/2010/main" val="29138517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16" name="bk object 16"/>
          <p:cNvSpPr/>
          <p:nvPr userDrawn="1"/>
        </p:nvSpPr>
        <p:spPr>
          <a:xfrm>
            <a:off x="0" y="12025374"/>
            <a:ext cx="24384000" cy="1690624"/>
          </a:xfrm>
          <a:prstGeom prst="rect">
            <a:avLst/>
          </a:prstGeom>
          <a:blipFill>
            <a:blip r:embed="rId2" cstate="print"/>
            <a:stretch>
              <a:fillRect/>
            </a:stretch>
          </a:blipFill>
        </p:spPr>
        <p:txBody>
          <a:bodyPr wrap="square" lIns="0" tIns="0" rIns="0" bIns="0" rtlCol="0"/>
          <a:lstStyle/>
          <a:p>
            <a:endParaRPr sz="4800"/>
          </a:p>
        </p:txBody>
      </p:sp>
      <p:sp>
        <p:nvSpPr>
          <p:cNvPr id="2" name="Holder 2"/>
          <p:cNvSpPr>
            <a:spLocks noGrp="1"/>
          </p:cNvSpPr>
          <p:nvPr>
            <p:ph type="title"/>
          </p:nvPr>
        </p:nvSpPr>
        <p:spPr>
          <a:xfrm>
            <a:off x="1676400" y="730253"/>
            <a:ext cx="21031200" cy="1215778"/>
          </a:xfrm>
        </p:spPr>
        <p:txBody>
          <a:bodyPr lIns="0" tIns="0" rIns="0" bIns="0"/>
          <a:lstStyle>
            <a:lvl1pPr>
              <a:defRPr sz="6400" b="0" i="0">
                <a:solidFill>
                  <a:srgbClr val="00CAFF"/>
                </a:solidFill>
                <a:latin typeface="Amazon Ember" panose="020B0603020204020204" pitchFamily="34" charset="0"/>
                <a:ea typeface="Amazon Ember" panose="020B0603020204020204" pitchFamily="34" charset="0"/>
                <a:cs typeface="Amazon Ember" panose="020B0603020204020204" pitchFamily="34" charset="0"/>
              </a:defRPr>
            </a:lvl1pPr>
          </a:lstStyle>
          <a:p>
            <a:endParaRPr dirty="0"/>
          </a:p>
        </p:txBody>
      </p:sp>
      <p:sp>
        <p:nvSpPr>
          <p:cNvPr id="5" name="Text Placeholder 4">
            <a:extLst>
              <a:ext uri="{FF2B5EF4-FFF2-40B4-BE49-F238E27FC236}">
                <a16:creationId xmlns:a16="http://schemas.microsoft.com/office/drawing/2014/main" id="{BD304275-AF2E-7E46-94DD-992C636BCC84}"/>
              </a:ext>
            </a:extLst>
          </p:cNvPr>
          <p:cNvSpPr>
            <a:spLocks noGrp="1"/>
          </p:cNvSpPr>
          <p:nvPr>
            <p:ph type="body" sz="quarter" idx="11" hasCustomPrompt="1"/>
          </p:nvPr>
        </p:nvSpPr>
        <p:spPr>
          <a:xfrm>
            <a:off x="1676401" y="2125056"/>
            <a:ext cx="21031198" cy="888752"/>
          </a:xfrm>
        </p:spPr>
        <p:txBody>
          <a:bodyPr lIns="0" tIns="0" rIns="0" bIns="0">
            <a:normAutofit/>
          </a:bodyPr>
          <a:lstStyle>
            <a:lvl1pPr marL="0" indent="0">
              <a:buNone/>
              <a:defRPr sz="4800">
                <a:solidFill>
                  <a:schemeClr val="tx1">
                    <a:lumMod val="50000"/>
                    <a:lumOff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add Subtitle</a:t>
            </a:r>
          </a:p>
        </p:txBody>
      </p:sp>
      <p:sp>
        <p:nvSpPr>
          <p:cNvPr id="19" name="TextBox 18">
            <a:extLst>
              <a:ext uri="{FF2B5EF4-FFF2-40B4-BE49-F238E27FC236}">
                <a16:creationId xmlns:a16="http://schemas.microsoft.com/office/drawing/2014/main" id="{1818BF68-B43B-AD4A-943B-B967551EBA79}"/>
              </a:ext>
            </a:extLst>
          </p:cNvPr>
          <p:cNvSpPr txBox="1"/>
          <p:nvPr userDrawn="1"/>
        </p:nvSpPr>
        <p:spPr>
          <a:xfrm>
            <a:off x="1676400" y="12614031"/>
            <a:ext cx="3657600" cy="430887"/>
          </a:xfrm>
          <a:prstGeom prst="rect">
            <a:avLst/>
          </a:prstGeom>
          <a:noFill/>
        </p:spPr>
        <p:txBody>
          <a:bodyPr wrap="square" rtlCol="0">
            <a:spAutoFit/>
          </a:bodyPr>
          <a:lstStyle/>
          <a:p>
            <a:pPr algn="ctr"/>
            <a:r>
              <a:rPr lang="en-US" sz="2200" dirty="0"/>
              <a:t>Build a Skill in 5 Minutes</a:t>
            </a:r>
          </a:p>
        </p:txBody>
      </p:sp>
      <p:sp>
        <p:nvSpPr>
          <p:cNvPr id="20" name="TextBox 19">
            <a:extLst>
              <a:ext uri="{FF2B5EF4-FFF2-40B4-BE49-F238E27FC236}">
                <a16:creationId xmlns:a16="http://schemas.microsoft.com/office/drawing/2014/main" id="{241F5F8E-81B7-5E4E-B554-684623DA34C8}"/>
              </a:ext>
            </a:extLst>
          </p:cNvPr>
          <p:cNvSpPr txBox="1"/>
          <p:nvPr userDrawn="1"/>
        </p:nvSpPr>
        <p:spPr>
          <a:xfrm>
            <a:off x="6644856" y="12614030"/>
            <a:ext cx="4850144" cy="430887"/>
          </a:xfrm>
          <a:prstGeom prst="rect">
            <a:avLst/>
          </a:prstGeom>
          <a:noFill/>
        </p:spPr>
        <p:txBody>
          <a:bodyPr wrap="square" rtlCol="0">
            <a:spAutoFit/>
          </a:bodyPr>
          <a:lstStyle/>
          <a:p>
            <a:pPr algn="ctr"/>
            <a:r>
              <a:rPr lang="en-US" sz="2200" dirty="0"/>
              <a:t>Collect Information Turn-by-turn</a:t>
            </a:r>
          </a:p>
        </p:txBody>
      </p:sp>
      <p:sp>
        <p:nvSpPr>
          <p:cNvPr id="21" name="TextBox 20">
            <a:extLst>
              <a:ext uri="{FF2B5EF4-FFF2-40B4-BE49-F238E27FC236}">
                <a16:creationId xmlns:a16="http://schemas.microsoft.com/office/drawing/2014/main" id="{729B57CD-B5B2-3646-BF15-C90B6800E083}"/>
              </a:ext>
            </a:extLst>
          </p:cNvPr>
          <p:cNvSpPr txBox="1"/>
          <p:nvPr userDrawn="1"/>
        </p:nvSpPr>
        <p:spPr>
          <a:xfrm>
            <a:off x="12641732" y="12637477"/>
            <a:ext cx="4850144" cy="430887"/>
          </a:xfrm>
          <a:prstGeom prst="rect">
            <a:avLst/>
          </a:prstGeom>
          <a:noFill/>
        </p:spPr>
        <p:txBody>
          <a:bodyPr wrap="square" rtlCol="0">
            <a:spAutoFit/>
          </a:bodyPr>
          <a:lstStyle/>
          <a:p>
            <a:pPr algn="ctr"/>
            <a:r>
              <a:rPr lang="en-US" sz="2200" dirty="0"/>
              <a:t>Add Memory to Cake Walk</a:t>
            </a:r>
          </a:p>
        </p:txBody>
      </p:sp>
      <p:sp>
        <p:nvSpPr>
          <p:cNvPr id="22" name="TextBox 21">
            <a:extLst>
              <a:ext uri="{FF2B5EF4-FFF2-40B4-BE49-F238E27FC236}">
                <a16:creationId xmlns:a16="http://schemas.microsoft.com/office/drawing/2014/main" id="{15002828-14E5-A44E-BBF2-2B0819B4801E}"/>
              </a:ext>
            </a:extLst>
          </p:cNvPr>
          <p:cNvSpPr txBox="1"/>
          <p:nvPr userDrawn="1"/>
        </p:nvSpPr>
        <p:spPr>
          <a:xfrm>
            <a:off x="17857456" y="12637477"/>
            <a:ext cx="4850144" cy="430887"/>
          </a:xfrm>
          <a:prstGeom prst="rect">
            <a:avLst/>
          </a:prstGeom>
          <a:noFill/>
        </p:spPr>
        <p:txBody>
          <a:bodyPr wrap="square" rtlCol="0">
            <a:spAutoFit/>
          </a:bodyPr>
          <a:lstStyle/>
          <a:p>
            <a:pPr algn="ctr"/>
            <a:r>
              <a:rPr lang="en-US" sz="2200" dirty="0"/>
              <a:t>Use Settings API</a:t>
            </a:r>
          </a:p>
        </p:txBody>
      </p:sp>
      <p:sp>
        <p:nvSpPr>
          <p:cNvPr id="23" name="object 5">
            <a:extLst>
              <a:ext uri="{FF2B5EF4-FFF2-40B4-BE49-F238E27FC236}">
                <a16:creationId xmlns:a16="http://schemas.microsoft.com/office/drawing/2014/main" id="{782657CD-45F2-0E4C-B51A-BBA6C2BE904E}"/>
              </a:ext>
            </a:extLst>
          </p:cNvPr>
          <p:cNvSpPr/>
          <p:nvPr userDrawn="1"/>
        </p:nvSpPr>
        <p:spPr>
          <a:xfrm>
            <a:off x="8461451" y="11998337"/>
            <a:ext cx="1255774" cy="615694"/>
          </a:xfrm>
          <a:prstGeom prst="rect">
            <a:avLst/>
          </a:prstGeom>
          <a:blipFill>
            <a:blip r:embed="rId3" cstate="print"/>
            <a:stretch>
              <a:fillRect/>
            </a:stretch>
          </a:blipFill>
        </p:spPr>
        <p:txBody>
          <a:bodyPr wrap="square" lIns="0" tIns="0" rIns="0" bIns="0" rtlCol="0"/>
          <a:lstStyle/>
          <a:p>
            <a:endParaRPr sz="10000"/>
          </a:p>
        </p:txBody>
      </p:sp>
      <p:sp>
        <p:nvSpPr>
          <p:cNvPr id="24" name="object 6">
            <a:extLst>
              <a:ext uri="{FF2B5EF4-FFF2-40B4-BE49-F238E27FC236}">
                <a16:creationId xmlns:a16="http://schemas.microsoft.com/office/drawing/2014/main" id="{D4A04988-26D6-474E-852C-8B6E1F9F1C63}"/>
              </a:ext>
            </a:extLst>
          </p:cNvPr>
          <p:cNvSpPr/>
          <p:nvPr userDrawn="1"/>
        </p:nvSpPr>
        <p:spPr>
          <a:xfrm>
            <a:off x="8628185" y="12028819"/>
            <a:ext cx="994410" cy="354330"/>
          </a:xfrm>
          <a:custGeom>
            <a:avLst/>
            <a:gdLst/>
            <a:ahLst/>
            <a:cxnLst/>
            <a:rect l="l" t="t" r="r" b="b"/>
            <a:pathLst>
              <a:path w="497205" h="177164">
                <a:moveTo>
                  <a:pt x="496824" y="0"/>
                </a:moveTo>
                <a:lnTo>
                  <a:pt x="0" y="0"/>
                </a:lnTo>
                <a:lnTo>
                  <a:pt x="241109" y="176784"/>
                </a:lnTo>
                <a:lnTo>
                  <a:pt x="496824" y="0"/>
                </a:lnTo>
                <a:close/>
              </a:path>
            </a:pathLst>
          </a:custGeom>
          <a:solidFill>
            <a:srgbClr val="FFFFFF"/>
          </a:solidFill>
        </p:spPr>
        <p:txBody>
          <a:bodyPr wrap="square" lIns="0" tIns="0" rIns="0" bIns="0" rtlCol="0"/>
          <a:lstStyle/>
          <a:p>
            <a:endParaRPr sz="10000"/>
          </a:p>
        </p:txBody>
      </p:sp>
    </p:spTree>
    <p:extLst>
      <p:ext uri="{BB962C8B-B14F-4D97-AF65-F5344CB8AC3E}">
        <p14:creationId xmlns:p14="http://schemas.microsoft.com/office/powerpoint/2010/main" val="41814738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16" name="bk object 16"/>
          <p:cNvSpPr/>
          <p:nvPr userDrawn="1"/>
        </p:nvSpPr>
        <p:spPr>
          <a:xfrm>
            <a:off x="0" y="12025374"/>
            <a:ext cx="24384000" cy="1690624"/>
          </a:xfrm>
          <a:prstGeom prst="rect">
            <a:avLst/>
          </a:prstGeom>
          <a:blipFill>
            <a:blip r:embed="rId2" cstate="print"/>
            <a:stretch>
              <a:fillRect/>
            </a:stretch>
          </a:blipFill>
        </p:spPr>
        <p:txBody>
          <a:bodyPr wrap="square" lIns="0" tIns="0" rIns="0" bIns="0" rtlCol="0"/>
          <a:lstStyle/>
          <a:p>
            <a:endParaRPr sz="4800"/>
          </a:p>
        </p:txBody>
      </p:sp>
      <p:sp>
        <p:nvSpPr>
          <p:cNvPr id="2" name="Holder 2"/>
          <p:cNvSpPr>
            <a:spLocks noGrp="1"/>
          </p:cNvSpPr>
          <p:nvPr>
            <p:ph type="title"/>
          </p:nvPr>
        </p:nvSpPr>
        <p:spPr>
          <a:xfrm>
            <a:off x="1676400" y="730253"/>
            <a:ext cx="21031200" cy="1215778"/>
          </a:xfrm>
        </p:spPr>
        <p:txBody>
          <a:bodyPr lIns="0" tIns="0" rIns="0" bIns="0"/>
          <a:lstStyle>
            <a:lvl1pPr>
              <a:defRPr sz="6400" b="0" i="0">
                <a:solidFill>
                  <a:srgbClr val="00CAFF"/>
                </a:solidFill>
                <a:latin typeface="Amazon Ember" panose="020B0603020204020204" pitchFamily="34" charset="0"/>
                <a:ea typeface="Amazon Ember" panose="020B0603020204020204" pitchFamily="34" charset="0"/>
                <a:cs typeface="Amazon Ember" panose="020B0603020204020204" pitchFamily="34" charset="0"/>
              </a:defRPr>
            </a:lvl1pPr>
          </a:lstStyle>
          <a:p>
            <a:endParaRPr dirty="0"/>
          </a:p>
        </p:txBody>
      </p:sp>
      <p:sp>
        <p:nvSpPr>
          <p:cNvPr id="5" name="Text Placeholder 4">
            <a:extLst>
              <a:ext uri="{FF2B5EF4-FFF2-40B4-BE49-F238E27FC236}">
                <a16:creationId xmlns:a16="http://schemas.microsoft.com/office/drawing/2014/main" id="{BD304275-AF2E-7E46-94DD-992C636BCC84}"/>
              </a:ext>
            </a:extLst>
          </p:cNvPr>
          <p:cNvSpPr>
            <a:spLocks noGrp="1"/>
          </p:cNvSpPr>
          <p:nvPr>
            <p:ph type="body" sz="quarter" idx="11" hasCustomPrompt="1"/>
          </p:nvPr>
        </p:nvSpPr>
        <p:spPr>
          <a:xfrm>
            <a:off x="1676401" y="2125056"/>
            <a:ext cx="21031198" cy="888752"/>
          </a:xfrm>
        </p:spPr>
        <p:txBody>
          <a:bodyPr lIns="0" tIns="0" rIns="0" bIns="0">
            <a:normAutofit/>
          </a:bodyPr>
          <a:lstStyle>
            <a:lvl1pPr marL="0" indent="0">
              <a:buNone/>
              <a:defRPr sz="4800">
                <a:solidFill>
                  <a:schemeClr val="tx1">
                    <a:lumMod val="50000"/>
                    <a:lumOff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add Subtitle</a:t>
            </a:r>
          </a:p>
        </p:txBody>
      </p:sp>
      <p:sp>
        <p:nvSpPr>
          <p:cNvPr id="19" name="TextBox 18">
            <a:extLst>
              <a:ext uri="{FF2B5EF4-FFF2-40B4-BE49-F238E27FC236}">
                <a16:creationId xmlns:a16="http://schemas.microsoft.com/office/drawing/2014/main" id="{1818BF68-B43B-AD4A-943B-B967551EBA79}"/>
              </a:ext>
            </a:extLst>
          </p:cNvPr>
          <p:cNvSpPr txBox="1"/>
          <p:nvPr userDrawn="1"/>
        </p:nvSpPr>
        <p:spPr>
          <a:xfrm>
            <a:off x="1676400" y="12614031"/>
            <a:ext cx="3657600" cy="430887"/>
          </a:xfrm>
          <a:prstGeom prst="rect">
            <a:avLst/>
          </a:prstGeom>
          <a:noFill/>
        </p:spPr>
        <p:txBody>
          <a:bodyPr wrap="square" rtlCol="0">
            <a:spAutoFit/>
          </a:bodyPr>
          <a:lstStyle/>
          <a:p>
            <a:pPr algn="ctr"/>
            <a:r>
              <a:rPr lang="en-US" sz="2200" dirty="0"/>
              <a:t>Build a Skill in 5 Minutes</a:t>
            </a:r>
          </a:p>
        </p:txBody>
      </p:sp>
      <p:sp>
        <p:nvSpPr>
          <p:cNvPr id="20" name="TextBox 19">
            <a:extLst>
              <a:ext uri="{FF2B5EF4-FFF2-40B4-BE49-F238E27FC236}">
                <a16:creationId xmlns:a16="http://schemas.microsoft.com/office/drawing/2014/main" id="{241F5F8E-81B7-5E4E-B554-684623DA34C8}"/>
              </a:ext>
            </a:extLst>
          </p:cNvPr>
          <p:cNvSpPr txBox="1"/>
          <p:nvPr userDrawn="1"/>
        </p:nvSpPr>
        <p:spPr>
          <a:xfrm>
            <a:off x="6644856" y="12614030"/>
            <a:ext cx="4850144" cy="430887"/>
          </a:xfrm>
          <a:prstGeom prst="rect">
            <a:avLst/>
          </a:prstGeom>
          <a:noFill/>
        </p:spPr>
        <p:txBody>
          <a:bodyPr wrap="square" rtlCol="0">
            <a:spAutoFit/>
          </a:bodyPr>
          <a:lstStyle/>
          <a:p>
            <a:pPr algn="ctr"/>
            <a:r>
              <a:rPr lang="en-US" sz="2200" dirty="0"/>
              <a:t>Collect Information Turn-by-turn</a:t>
            </a:r>
          </a:p>
        </p:txBody>
      </p:sp>
      <p:sp>
        <p:nvSpPr>
          <p:cNvPr id="21" name="TextBox 20">
            <a:extLst>
              <a:ext uri="{FF2B5EF4-FFF2-40B4-BE49-F238E27FC236}">
                <a16:creationId xmlns:a16="http://schemas.microsoft.com/office/drawing/2014/main" id="{729B57CD-B5B2-3646-BF15-C90B6800E083}"/>
              </a:ext>
            </a:extLst>
          </p:cNvPr>
          <p:cNvSpPr txBox="1"/>
          <p:nvPr userDrawn="1"/>
        </p:nvSpPr>
        <p:spPr>
          <a:xfrm>
            <a:off x="12641732" y="12637477"/>
            <a:ext cx="4850144" cy="430887"/>
          </a:xfrm>
          <a:prstGeom prst="rect">
            <a:avLst/>
          </a:prstGeom>
          <a:noFill/>
        </p:spPr>
        <p:txBody>
          <a:bodyPr wrap="square" rtlCol="0">
            <a:spAutoFit/>
          </a:bodyPr>
          <a:lstStyle/>
          <a:p>
            <a:pPr algn="ctr"/>
            <a:r>
              <a:rPr lang="en-US" sz="2200" dirty="0"/>
              <a:t>Add Memory to Cake Walk</a:t>
            </a:r>
          </a:p>
        </p:txBody>
      </p:sp>
      <p:sp>
        <p:nvSpPr>
          <p:cNvPr id="22" name="TextBox 21">
            <a:extLst>
              <a:ext uri="{FF2B5EF4-FFF2-40B4-BE49-F238E27FC236}">
                <a16:creationId xmlns:a16="http://schemas.microsoft.com/office/drawing/2014/main" id="{15002828-14E5-A44E-BBF2-2B0819B4801E}"/>
              </a:ext>
            </a:extLst>
          </p:cNvPr>
          <p:cNvSpPr txBox="1"/>
          <p:nvPr userDrawn="1"/>
        </p:nvSpPr>
        <p:spPr>
          <a:xfrm>
            <a:off x="17857456" y="12637477"/>
            <a:ext cx="4850144" cy="430887"/>
          </a:xfrm>
          <a:prstGeom prst="rect">
            <a:avLst/>
          </a:prstGeom>
          <a:noFill/>
        </p:spPr>
        <p:txBody>
          <a:bodyPr wrap="square" rtlCol="0">
            <a:spAutoFit/>
          </a:bodyPr>
          <a:lstStyle/>
          <a:p>
            <a:pPr algn="ctr"/>
            <a:r>
              <a:rPr lang="en-US" sz="2200" dirty="0"/>
              <a:t>Use Settings API</a:t>
            </a:r>
          </a:p>
        </p:txBody>
      </p:sp>
      <p:sp>
        <p:nvSpPr>
          <p:cNvPr id="11" name="object 5">
            <a:extLst>
              <a:ext uri="{FF2B5EF4-FFF2-40B4-BE49-F238E27FC236}">
                <a16:creationId xmlns:a16="http://schemas.microsoft.com/office/drawing/2014/main" id="{8C1C607A-76E7-C748-A717-9CC0407D349A}"/>
              </a:ext>
            </a:extLst>
          </p:cNvPr>
          <p:cNvSpPr/>
          <p:nvPr userDrawn="1"/>
        </p:nvSpPr>
        <p:spPr>
          <a:xfrm>
            <a:off x="14557451" y="11998337"/>
            <a:ext cx="1255774" cy="615694"/>
          </a:xfrm>
          <a:prstGeom prst="rect">
            <a:avLst/>
          </a:prstGeom>
          <a:blipFill>
            <a:blip r:embed="rId3" cstate="print"/>
            <a:stretch>
              <a:fillRect/>
            </a:stretch>
          </a:blipFill>
        </p:spPr>
        <p:txBody>
          <a:bodyPr wrap="square" lIns="0" tIns="0" rIns="0" bIns="0" rtlCol="0"/>
          <a:lstStyle/>
          <a:p>
            <a:endParaRPr sz="10000"/>
          </a:p>
        </p:txBody>
      </p:sp>
      <p:sp>
        <p:nvSpPr>
          <p:cNvPr id="12" name="object 6">
            <a:extLst>
              <a:ext uri="{FF2B5EF4-FFF2-40B4-BE49-F238E27FC236}">
                <a16:creationId xmlns:a16="http://schemas.microsoft.com/office/drawing/2014/main" id="{1679042E-3A60-6842-8B51-4866294CA46C}"/>
              </a:ext>
            </a:extLst>
          </p:cNvPr>
          <p:cNvSpPr/>
          <p:nvPr userDrawn="1"/>
        </p:nvSpPr>
        <p:spPr>
          <a:xfrm>
            <a:off x="14724185" y="12028819"/>
            <a:ext cx="994410" cy="354330"/>
          </a:xfrm>
          <a:custGeom>
            <a:avLst/>
            <a:gdLst/>
            <a:ahLst/>
            <a:cxnLst/>
            <a:rect l="l" t="t" r="r" b="b"/>
            <a:pathLst>
              <a:path w="497205" h="177164">
                <a:moveTo>
                  <a:pt x="496824" y="0"/>
                </a:moveTo>
                <a:lnTo>
                  <a:pt x="0" y="0"/>
                </a:lnTo>
                <a:lnTo>
                  <a:pt x="241109" y="176784"/>
                </a:lnTo>
                <a:lnTo>
                  <a:pt x="496824" y="0"/>
                </a:lnTo>
                <a:close/>
              </a:path>
            </a:pathLst>
          </a:custGeom>
          <a:solidFill>
            <a:srgbClr val="FFFFFF"/>
          </a:solidFill>
        </p:spPr>
        <p:txBody>
          <a:bodyPr wrap="square" lIns="0" tIns="0" rIns="0" bIns="0" rtlCol="0"/>
          <a:lstStyle/>
          <a:p>
            <a:endParaRPr sz="10000"/>
          </a:p>
        </p:txBody>
      </p:sp>
    </p:spTree>
    <p:extLst>
      <p:ext uri="{BB962C8B-B14F-4D97-AF65-F5344CB8AC3E}">
        <p14:creationId xmlns:p14="http://schemas.microsoft.com/office/powerpoint/2010/main" val="34545315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TITLE">
    <p:spTree>
      <p:nvGrpSpPr>
        <p:cNvPr id="1" name=""/>
        <p:cNvGrpSpPr/>
        <p:nvPr/>
      </p:nvGrpSpPr>
      <p:grpSpPr>
        <a:xfrm>
          <a:off x="0" y="0"/>
          <a:ext cx="0" cy="0"/>
          <a:chOff x="0" y="0"/>
          <a:chExt cx="0" cy="0"/>
        </a:xfrm>
      </p:grpSpPr>
      <p:sp>
        <p:nvSpPr>
          <p:cNvPr id="99" name="Title Text"/>
          <p:cNvSpPr txBox="1">
            <a:spLocks noGrp="1"/>
          </p:cNvSpPr>
          <p:nvPr>
            <p:ph type="title"/>
          </p:nvPr>
        </p:nvSpPr>
        <p:spPr>
          <a:xfrm>
            <a:off x="1777999" y="2298698"/>
            <a:ext cx="20828002" cy="4648204"/>
          </a:xfrm>
          <a:prstGeom prst="rect">
            <a:avLst/>
          </a:prstGeom>
        </p:spPr>
        <p:txBody>
          <a:bodyPr lIns="50800" tIns="50800" rIns="50800" bIns="50800" anchor="b"/>
          <a:lstStyle>
            <a:lvl1pPr algn="ctr" defTabSz="2438400">
              <a:lnSpc>
                <a:spcPct val="100000"/>
              </a:lnSpc>
              <a:defRPr sz="11200" spc="0">
                <a:solidFill>
                  <a:srgbClr val="000000"/>
                </a:solidFill>
                <a:latin typeface="Helvetica Neue Light"/>
                <a:ea typeface="Helvetica Neue Light"/>
                <a:cs typeface="Helvetica Neue Light"/>
                <a:sym typeface="Helvetica Neue Light"/>
              </a:defRPr>
            </a:lvl1pPr>
          </a:lstStyle>
          <a:p>
            <a:r>
              <a:t>Title Text</a:t>
            </a:r>
          </a:p>
        </p:txBody>
      </p:sp>
      <p:sp>
        <p:nvSpPr>
          <p:cNvPr id="100" name="Body Level One…"/>
          <p:cNvSpPr txBox="1">
            <a:spLocks noGrp="1"/>
          </p:cNvSpPr>
          <p:nvPr>
            <p:ph type="body" sz="quarter" idx="1"/>
          </p:nvPr>
        </p:nvSpPr>
        <p:spPr>
          <a:xfrm>
            <a:off x="1777999" y="7073900"/>
            <a:ext cx="20828002" cy="1587503"/>
          </a:xfrm>
          <a:prstGeom prst="rect">
            <a:avLst/>
          </a:prstGeom>
        </p:spPr>
        <p:txBody>
          <a:bodyPr lIns="50800" tIns="50800" rIns="50800" bIns="50800"/>
          <a:lstStyle>
            <a:lvl1pPr marL="0" indent="228600" algn="ctr" defTabSz="2438400">
              <a:lnSpc>
                <a:spcPct val="100000"/>
              </a:lnSpc>
              <a:spcBef>
                <a:spcPts val="0"/>
              </a:spcBef>
              <a:buSzTx/>
              <a:buFontTx/>
              <a:buNone/>
              <a:defRPr sz="4400">
                <a:solidFill>
                  <a:srgbClr val="000000"/>
                </a:solidFill>
                <a:latin typeface="Helvetica Neue Light"/>
                <a:ea typeface="Helvetica Neue Light"/>
                <a:cs typeface="Helvetica Neue Light"/>
                <a:sym typeface="Helvetica Neue Light"/>
              </a:defRPr>
            </a:lvl1pPr>
            <a:lvl2pPr marL="0" indent="228600" algn="ctr" defTabSz="2438400">
              <a:lnSpc>
                <a:spcPct val="100000"/>
              </a:lnSpc>
              <a:spcBef>
                <a:spcPts val="0"/>
              </a:spcBef>
              <a:buSzTx/>
              <a:buFontTx/>
              <a:buNone/>
              <a:defRPr sz="4400">
                <a:solidFill>
                  <a:srgbClr val="000000"/>
                </a:solidFill>
                <a:latin typeface="Helvetica Neue Light"/>
                <a:ea typeface="Helvetica Neue Light"/>
                <a:cs typeface="Helvetica Neue Light"/>
                <a:sym typeface="Helvetica Neue Light"/>
              </a:defRPr>
            </a:lvl2pPr>
            <a:lvl3pPr marL="0" indent="228600" algn="ctr" defTabSz="2438400">
              <a:lnSpc>
                <a:spcPct val="100000"/>
              </a:lnSpc>
              <a:spcBef>
                <a:spcPts val="0"/>
              </a:spcBef>
              <a:buSzTx/>
              <a:buFontTx/>
              <a:buNone/>
              <a:defRPr sz="4400">
                <a:solidFill>
                  <a:srgbClr val="000000"/>
                </a:solidFill>
                <a:latin typeface="Helvetica Neue Light"/>
                <a:ea typeface="Helvetica Neue Light"/>
                <a:cs typeface="Helvetica Neue Light"/>
                <a:sym typeface="Helvetica Neue Light"/>
              </a:defRPr>
            </a:lvl3pPr>
            <a:lvl4pPr marL="0" indent="228600" algn="ctr" defTabSz="2438400">
              <a:lnSpc>
                <a:spcPct val="100000"/>
              </a:lnSpc>
              <a:spcBef>
                <a:spcPts val="0"/>
              </a:spcBef>
              <a:buSzTx/>
              <a:buFontTx/>
              <a:buNone/>
              <a:defRPr sz="4400">
                <a:solidFill>
                  <a:srgbClr val="000000"/>
                </a:solidFill>
                <a:latin typeface="Helvetica Neue Light"/>
                <a:ea typeface="Helvetica Neue Light"/>
                <a:cs typeface="Helvetica Neue Light"/>
                <a:sym typeface="Helvetica Neue Light"/>
              </a:defRPr>
            </a:lvl4pPr>
            <a:lvl5pPr marL="0" indent="228600" algn="ctr" defTabSz="2438400">
              <a:lnSpc>
                <a:spcPct val="100000"/>
              </a:lnSpc>
              <a:spcBef>
                <a:spcPts val="0"/>
              </a:spcBef>
              <a:buSzTx/>
              <a:buFontTx/>
              <a:buNone/>
              <a:defRPr sz="4400">
                <a:solidFill>
                  <a:srgbClr val="000000"/>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01" name="Slide Number"/>
          <p:cNvSpPr txBox="1">
            <a:spLocks noGrp="1"/>
          </p:cNvSpPr>
          <p:nvPr>
            <p:ph type="sldNum" sz="quarter" idx="2"/>
          </p:nvPr>
        </p:nvSpPr>
        <p:spPr>
          <a:xfrm>
            <a:off x="11959031" y="13081000"/>
            <a:ext cx="453239" cy="461059"/>
          </a:xfrm>
          <a:prstGeom prst="rect">
            <a:avLst/>
          </a:prstGeom>
        </p:spPr>
        <p:txBody>
          <a:bodyPr lIns="50800" tIns="50800" rIns="50800" bIns="50800"/>
          <a:lstStyle>
            <a:lvl1pPr defTabSz="2438400">
              <a:defRPr sz="2400">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1007331497"/>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5_Title and Content">
    <p:spTree>
      <p:nvGrpSpPr>
        <p:cNvPr id="1" name=""/>
        <p:cNvGrpSpPr/>
        <p:nvPr/>
      </p:nvGrpSpPr>
      <p:grpSpPr>
        <a:xfrm>
          <a:off x="0" y="0"/>
          <a:ext cx="0" cy="0"/>
          <a:chOff x="0" y="0"/>
          <a:chExt cx="0" cy="0"/>
        </a:xfrm>
      </p:grpSpPr>
      <p:sp>
        <p:nvSpPr>
          <p:cNvPr id="16" name="bk object 16"/>
          <p:cNvSpPr/>
          <p:nvPr/>
        </p:nvSpPr>
        <p:spPr>
          <a:xfrm>
            <a:off x="0" y="12025374"/>
            <a:ext cx="24384000" cy="1690624"/>
          </a:xfrm>
          <a:prstGeom prst="rect">
            <a:avLst/>
          </a:prstGeom>
          <a:blipFill>
            <a:blip r:embed="rId2" cstate="print"/>
            <a:stretch>
              <a:fillRect/>
            </a:stretch>
          </a:blipFill>
        </p:spPr>
        <p:txBody>
          <a:bodyPr wrap="square" lIns="0" tIns="0" rIns="0" bIns="0" rtlCol="0"/>
          <a:lstStyle/>
          <a:p>
            <a:endParaRPr sz="4800"/>
          </a:p>
        </p:txBody>
      </p:sp>
      <p:sp>
        <p:nvSpPr>
          <p:cNvPr id="2" name="Holder 2"/>
          <p:cNvSpPr>
            <a:spLocks noGrp="1"/>
          </p:cNvSpPr>
          <p:nvPr>
            <p:ph type="title"/>
          </p:nvPr>
        </p:nvSpPr>
        <p:spPr>
          <a:xfrm>
            <a:off x="1676400" y="730253"/>
            <a:ext cx="21031200" cy="1215778"/>
          </a:xfrm>
        </p:spPr>
        <p:txBody>
          <a:bodyPr lIns="0" tIns="0" rIns="0" bIns="0"/>
          <a:lstStyle>
            <a:lvl1pPr>
              <a:defRPr sz="6400" b="0" i="0">
                <a:solidFill>
                  <a:srgbClr val="00CAFF"/>
                </a:solidFill>
                <a:latin typeface="Amazon Ember" panose="020B0603020204020204" pitchFamily="34" charset="0"/>
                <a:ea typeface="Amazon Ember" panose="020B0603020204020204" pitchFamily="34" charset="0"/>
                <a:cs typeface="Amazon Ember" panose="020B0603020204020204" pitchFamily="34" charset="0"/>
              </a:defRPr>
            </a:lvl1pPr>
          </a:lstStyle>
          <a:p>
            <a:endParaRPr dirty="0"/>
          </a:p>
        </p:txBody>
      </p:sp>
      <p:sp>
        <p:nvSpPr>
          <p:cNvPr id="5" name="Text Placeholder 4">
            <a:extLst>
              <a:ext uri="{FF2B5EF4-FFF2-40B4-BE49-F238E27FC236}">
                <a16:creationId xmlns:a16="http://schemas.microsoft.com/office/drawing/2014/main" id="{BD304275-AF2E-7E46-94DD-992C636BCC84}"/>
              </a:ext>
            </a:extLst>
          </p:cNvPr>
          <p:cNvSpPr>
            <a:spLocks noGrp="1"/>
          </p:cNvSpPr>
          <p:nvPr>
            <p:ph type="body" sz="quarter" idx="11" hasCustomPrompt="1"/>
          </p:nvPr>
        </p:nvSpPr>
        <p:spPr>
          <a:xfrm>
            <a:off x="1676401" y="2125056"/>
            <a:ext cx="21031198" cy="888752"/>
          </a:xfrm>
        </p:spPr>
        <p:txBody>
          <a:bodyPr lIns="0" tIns="0" rIns="0" bIns="0">
            <a:normAutofit/>
          </a:bodyPr>
          <a:lstStyle>
            <a:lvl1pPr marL="0" indent="0">
              <a:buNone/>
              <a:defRPr sz="4800">
                <a:solidFill>
                  <a:schemeClr val="tx1">
                    <a:lumMod val="50000"/>
                    <a:lumOff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add Subtitle</a:t>
            </a:r>
          </a:p>
        </p:txBody>
      </p:sp>
      <p:sp>
        <p:nvSpPr>
          <p:cNvPr id="6" name="TextBox 5">
            <a:extLst>
              <a:ext uri="{FF2B5EF4-FFF2-40B4-BE49-F238E27FC236}">
                <a16:creationId xmlns:a16="http://schemas.microsoft.com/office/drawing/2014/main" id="{8ED12992-2F2B-1347-8360-4D96D1A08104}"/>
              </a:ext>
            </a:extLst>
          </p:cNvPr>
          <p:cNvSpPr txBox="1"/>
          <p:nvPr userDrawn="1"/>
        </p:nvSpPr>
        <p:spPr>
          <a:xfrm>
            <a:off x="1676400" y="12614031"/>
            <a:ext cx="3657600" cy="430887"/>
          </a:xfrm>
          <a:prstGeom prst="rect">
            <a:avLst/>
          </a:prstGeom>
          <a:noFill/>
        </p:spPr>
        <p:txBody>
          <a:bodyPr wrap="square" rtlCol="0">
            <a:spAutoFit/>
          </a:bodyPr>
          <a:lstStyle/>
          <a:p>
            <a:pPr algn="ctr"/>
            <a:r>
              <a:rPr lang="en-US" sz="2200" dirty="0"/>
              <a:t>Build a Skill in 5 Minutes</a:t>
            </a:r>
          </a:p>
        </p:txBody>
      </p:sp>
      <p:sp>
        <p:nvSpPr>
          <p:cNvPr id="7" name="TextBox 6">
            <a:extLst>
              <a:ext uri="{FF2B5EF4-FFF2-40B4-BE49-F238E27FC236}">
                <a16:creationId xmlns:a16="http://schemas.microsoft.com/office/drawing/2014/main" id="{B01DADC9-5AA8-3C45-B50E-DE91F5597840}"/>
              </a:ext>
            </a:extLst>
          </p:cNvPr>
          <p:cNvSpPr txBox="1"/>
          <p:nvPr userDrawn="1"/>
        </p:nvSpPr>
        <p:spPr>
          <a:xfrm>
            <a:off x="6644856" y="12614030"/>
            <a:ext cx="4850144" cy="430887"/>
          </a:xfrm>
          <a:prstGeom prst="rect">
            <a:avLst/>
          </a:prstGeom>
          <a:noFill/>
        </p:spPr>
        <p:txBody>
          <a:bodyPr wrap="square" rtlCol="0">
            <a:spAutoFit/>
          </a:bodyPr>
          <a:lstStyle/>
          <a:p>
            <a:pPr algn="ctr"/>
            <a:r>
              <a:rPr lang="en-US" sz="2200" dirty="0"/>
              <a:t>Collect Information Turn-by-turn</a:t>
            </a:r>
          </a:p>
        </p:txBody>
      </p:sp>
      <p:sp>
        <p:nvSpPr>
          <p:cNvPr id="8" name="TextBox 7">
            <a:extLst>
              <a:ext uri="{FF2B5EF4-FFF2-40B4-BE49-F238E27FC236}">
                <a16:creationId xmlns:a16="http://schemas.microsoft.com/office/drawing/2014/main" id="{40785126-5E8B-0442-9B12-B64FF890C844}"/>
              </a:ext>
            </a:extLst>
          </p:cNvPr>
          <p:cNvSpPr txBox="1"/>
          <p:nvPr userDrawn="1"/>
        </p:nvSpPr>
        <p:spPr>
          <a:xfrm>
            <a:off x="12641732" y="12637477"/>
            <a:ext cx="4850144" cy="430887"/>
          </a:xfrm>
          <a:prstGeom prst="rect">
            <a:avLst/>
          </a:prstGeom>
          <a:noFill/>
        </p:spPr>
        <p:txBody>
          <a:bodyPr wrap="square" rtlCol="0">
            <a:spAutoFit/>
          </a:bodyPr>
          <a:lstStyle/>
          <a:p>
            <a:pPr algn="ctr"/>
            <a:r>
              <a:rPr lang="en-US" sz="2200" dirty="0"/>
              <a:t>Add Memory to Cake Walk</a:t>
            </a:r>
          </a:p>
        </p:txBody>
      </p:sp>
      <p:sp>
        <p:nvSpPr>
          <p:cNvPr id="9" name="TextBox 8">
            <a:extLst>
              <a:ext uri="{FF2B5EF4-FFF2-40B4-BE49-F238E27FC236}">
                <a16:creationId xmlns:a16="http://schemas.microsoft.com/office/drawing/2014/main" id="{969E6202-1D7D-AF4D-B5C3-CCD819E00BC7}"/>
              </a:ext>
            </a:extLst>
          </p:cNvPr>
          <p:cNvSpPr txBox="1"/>
          <p:nvPr userDrawn="1"/>
        </p:nvSpPr>
        <p:spPr>
          <a:xfrm>
            <a:off x="17857456" y="12637477"/>
            <a:ext cx="4850144" cy="430887"/>
          </a:xfrm>
          <a:prstGeom prst="rect">
            <a:avLst/>
          </a:prstGeom>
          <a:noFill/>
        </p:spPr>
        <p:txBody>
          <a:bodyPr wrap="square" rtlCol="0">
            <a:spAutoFit/>
          </a:bodyPr>
          <a:lstStyle/>
          <a:p>
            <a:pPr algn="ctr"/>
            <a:r>
              <a:rPr lang="en-US" sz="2200" dirty="0"/>
              <a:t>Use Settings API</a:t>
            </a:r>
          </a:p>
        </p:txBody>
      </p:sp>
    </p:spTree>
    <p:extLst>
      <p:ext uri="{BB962C8B-B14F-4D97-AF65-F5344CB8AC3E}">
        <p14:creationId xmlns:p14="http://schemas.microsoft.com/office/powerpoint/2010/main" val="7148122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16" name="bk object 16"/>
          <p:cNvSpPr/>
          <p:nvPr/>
        </p:nvSpPr>
        <p:spPr>
          <a:xfrm>
            <a:off x="0" y="12025374"/>
            <a:ext cx="24384000" cy="1690624"/>
          </a:xfrm>
          <a:prstGeom prst="rect">
            <a:avLst/>
          </a:prstGeom>
          <a:blipFill>
            <a:blip r:embed="rId2" cstate="print"/>
            <a:stretch>
              <a:fillRect/>
            </a:stretch>
          </a:blipFill>
        </p:spPr>
        <p:txBody>
          <a:bodyPr wrap="square" lIns="0" tIns="0" rIns="0" bIns="0" rtlCol="0"/>
          <a:lstStyle/>
          <a:p>
            <a:endParaRPr sz="4800"/>
          </a:p>
        </p:txBody>
      </p:sp>
      <p:sp>
        <p:nvSpPr>
          <p:cNvPr id="2" name="Holder 2"/>
          <p:cNvSpPr>
            <a:spLocks noGrp="1"/>
          </p:cNvSpPr>
          <p:nvPr>
            <p:ph type="title"/>
          </p:nvPr>
        </p:nvSpPr>
        <p:spPr>
          <a:xfrm>
            <a:off x="1676400" y="730253"/>
            <a:ext cx="21031200" cy="1215778"/>
          </a:xfrm>
        </p:spPr>
        <p:txBody>
          <a:bodyPr lIns="0" tIns="0" rIns="0" bIns="0"/>
          <a:lstStyle>
            <a:lvl1pPr>
              <a:defRPr sz="6400" b="0" i="0">
                <a:solidFill>
                  <a:srgbClr val="00CAFF"/>
                </a:solidFill>
                <a:latin typeface="Amazon Ember" panose="020B0603020204020204" pitchFamily="34" charset="0"/>
                <a:ea typeface="Amazon Ember" panose="020B0603020204020204" pitchFamily="34" charset="0"/>
                <a:cs typeface="Amazon Ember" panose="020B0603020204020204" pitchFamily="34" charset="0"/>
              </a:defRPr>
            </a:lvl1pPr>
          </a:lstStyle>
          <a:p>
            <a:endParaRPr dirty="0"/>
          </a:p>
        </p:txBody>
      </p:sp>
      <p:sp>
        <p:nvSpPr>
          <p:cNvPr id="5" name="Text Placeholder 4">
            <a:extLst>
              <a:ext uri="{FF2B5EF4-FFF2-40B4-BE49-F238E27FC236}">
                <a16:creationId xmlns:a16="http://schemas.microsoft.com/office/drawing/2014/main" id="{BD304275-AF2E-7E46-94DD-992C636BCC84}"/>
              </a:ext>
            </a:extLst>
          </p:cNvPr>
          <p:cNvSpPr>
            <a:spLocks noGrp="1"/>
          </p:cNvSpPr>
          <p:nvPr>
            <p:ph type="body" sz="quarter" idx="11" hasCustomPrompt="1"/>
          </p:nvPr>
        </p:nvSpPr>
        <p:spPr>
          <a:xfrm>
            <a:off x="1676401" y="2125056"/>
            <a:ext cx="21031198" cy="888752"/>
          </a:xfrm>
        </p:spPr>
        <p:txBody>
          <a:bodyPr lIns="0" tIns="0" rIns="0" bIns="0">
            <a:normAutofit/>
          </a:bodyPr>
          <a:lstStyle>
            <a:lvl1pPr marL="0" indent="0">
              <a:buNone/>
              <a:defRPr sz="4800">
                <a:solidFill>
                  <a:schemeClr val="tx1">
                    <a:lumMod val="50000"/>
                    <a:lumOff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add Subtitle</a:t>
            </a:r>
          </a:p>
        </p:txBody>
      </p:sp>
      <p:sp>
        <p:nvSpPr>
          <p:cNvPr id="6" name="TextBox 5">
            <a:extLst>
              <a:ext uri="{FF2B5EF4-FFF2-40B4-BE49-F238E27FC236}">
                <a16:creationId xmlns:a16="http://schemas.microsoft.com/office/drawing/2014/main" id="{8ED12992-2F2B-1347-8360-4D96D1A08104}"/>
              </a:ext>
            </a:extLst>
          </p:cNvPr>
          <p:cNvSpPr txBox="1"/>
          <p:nvPr userDrawn="1"/>
        </p:nvSpPr>
        <p:spPr>
          <a:xfrm>
            <a:off x="1676400" y="12614031"/>
            <a:ext cx="3657600" cy="430887"/>
          </a:xfrm>
          <a:prstGeom prst="rect">
            <a:avLst/>
          </a:prstGeom>
          <a:noFill/>
        </p:spPr>
        <p:txBody>
          <a:bodyPr wrap="square" rtlCol="0">
            <a:spAutoFit/>
          </a:bodyPr>
          <a:lstStyle/>
          <a:p>
            <a:pPr algn="ctr"/>
            <a:r>
              <a:rPr lang="en-US" sz="2200" dirty="0"/>
              <a:t>Build a Skill in 5 Minutes</a:t>
            </a:r>
          </a:p>
        </p:txBody>
      </p:sp>
      <p:sp>
        <p:nvSpPr>
          <p:cNvPr id="7" name="TextBox 6">
            <a:extLst>
              <a:ext uri="{FF2B5EF4-FFF2-40B4-BE49-F238E27FC236}">
                <a16:creationId xmlns:a16="http://schemas.microsoft.com/office/drawing/2014/main" id="{B01DADC9-5AA8-3C45-B50E-DE91F5597840}"/>
              </a:ext>
            </a:extLst>
          </p:cNvPr>
          <p:cNvSpPr txBox="1"/>
          <p:nvPr userDrawn="1"/>
        </p:nvSpPr>
        <p:spPr>
          <a:xfrm>
            <a:off x="6644856" y="12614030"/>
            <a:ext cx="4850144" cy="430887"/>
          </a:xfrm>
          <a:prstGeom prst="rect">
            <a:avLst/>
          </a:prstGeom>
          <a:noFill/>
        </p:spPr>
        <p:txBody>
          <a:bodyPr wrap="square" rtlCol="0">
            <a:spAutoFit/>
          </a:bodyPr>
          <a:lstStyle/>
          <a:p>
            <a:pPr algn="ctr"/>
            <a:r>
              <a:rPr lang="en-US" sz="2200" dirty="0"/>
              <a:t>Collect Information Turn-by-turn</a:t>
            </a:r>
          </a:p>
        </p:txBody>
      </p:sp>
      <p:sp>
        <p:nvSpPr>
          <p:cNvPr id="8" name="TextBox 7">
            <a:extLst>
              <a:ext uri="{FF2B5EF4-FFF2-40B4-BE49-F238E27FC236}">
                <a16:creationId xmlns:a16="http://schemas.microsoft.com/office/drawing/2014/main" id="{40785126-5E8B-0442-9B12-B64FF890C844}"/>
              </a:ext>
            </a:extLst>
          </p:cNvPr>
          <p:cNvSpPr txBox="1"/>
          <p:nvPr userDrawn="1"/>
        </p:nvSpPr>
        <p:spPr>
          <a:xfrm>
            <a:off x="12641732" y="12637477"/>
            <a:ext cx="4850144" cy="430887"/>
          </a:xfrm>
          <a:prstGeom prst="rect">
            <a:avLst/>
          </a:prstGeom>
          <a:noFill/>
        </p:spPr>
        <p:txBody>
          <a:bodyPr wrap="square" rtlCol="0">
            <a:spAutoFit/>
          </a:bodyPr>
          <a:lstStyle/>
          <a:p>
            <a:pPr algn="ctr"/>
            <a:r>
              <a:rPr lang="en-US" sz="2200" dirty="0"/>
              <a:t>Add Memory to Cake Walk</a:t>
            </a:r>
          </a:p>
        </p:txBody>
      </p:sp>
      <p:sp>
        <p:nvSpPr>
          <p:cNvPr id="9" name="TextBox 8">
            <a:extLst>
              <a:ext uri="{FF2B5EF4-FFF2-40B4-BE49-F238E27FC236}">
                <a16:creationId xmlns:a16="http://schemas.microsoft.com/office/drawing/2014/main" id="{969E6202-1D7D-AF4D-B5C3-CCD819E00BC7}"/>
              </a:ext>
            </a:extLst>
          </p:cNvPr>
          <p:cNvSpPr txBox="1"/>
          <p:nvPr userDrawn="1"/>
        </p:nvSpPr>
        <p:spPr>
          <a:xfrm>
            <a:off x="17857456" y="12637477"/>
            <a:ext cx="4850144" cy="430887"/>
          </a:xfrm>
          <a:prstGeom prst="rect">
            <a:avLst/>
          </a:prstGeom>
          <a:noFill/>
        </p:spPr>
        <p:txBody>
          <a:bodyPr wrap="square" rtlCol="0">
            <a:spAutoFit/>
          </a:bodyPr>
          <a:lstStyle/>
          <a:p>
            <a:pPr algn="ctr"/>
            <a:r>
              <a:rPr lang="en-US" sz="2200" dirty="0"/>
              <a:t>Use Settings API</a:t>
            </a:r>
          </a:p>
        </p:txBody>
      </p:sp>
      <p:sp>
        <p:nvSpPr>
          <p:cNvPr id="10" name="object 5">
            <a:extLst>
              <a:ext uri="{FF2B5EF4-FFF2-40B4-BE49-F238E27FC236}">
                <a16:creationId xmlns:a16="http://schemas.microsoft.com/office/drawing/2014/main" id="{F9649FF1-B7C7-B849-926D-C65529ED9E73}"/>
              </a:ext>
            </a:extLst>
          </p:cNvPr>
          <p:cNvSpPr/>
          <p:nvPr userDrawn="1"/>
        </p:nvSpPr>
        <p:spPr>
          <a:xfrm>
            <a:off x="2646805" y="11998337"/>
            <a:ext cx="1255774" cy="615694"/>
          </a:xfrm>
          <a:prstGeom prst="rect">
            <a:avLst/>
          </a:prstGeom>
          <a:blipFill>
            <a:blip r:embed="rId3" cstate="print"/>
            <a:stretch>
              <a:fillRect/>
            </a:stretch>
          </a:blipFill>
        </p:spPr>
        <p:txBody>
          <a:bodyPr wrap="square" lIns="0" tIns="0" rIns="0" bIns="0" rtlCol="0"/>
          <a:lstStyle/>
          <a:p>
            <a:endParaRPr sz="10000"/>
          </a:p>
        </p:txBody>
      </p:sp>
      <p:sp>
        <p:nvSpPr>
          <p:cNvPr id="11" name="object 6">
            <a:extLst>
              <a:ext uri="{FF2B5EF4-FFF2-40B4-BE49-F238E27FC236}">
                <a16:creationId xmlns:a16="http://schemas.microsoft.com/office/drawing/2014/main" id="{1CB2A63A-7EF5-614C-B1D1-3219DB37690F}"/>
              </a:ext>
            </a:extLst>
          </p:cNvPr>
          <p:cNvSpPr/>
          <p:nvPr userDrawn="1"/>
        </p:nvSpPr>
        <p:spPr>
          <a:xfrm>
            <a:off x="2813539" y="12028819"/>
            <a:ext cx="994410" cy="354330"/>
          </a:xfrm>
          <a:custGeom>
            <a:avLst/>
            <a:gdLst/>
            <a:ahLst/>
            <a:cxnLst/>
            <a:rect l="l" t="t" r="r" b="b"/>
            <a:pathLst>
              <a:path w="497205" h="177164">
                <a:moveTo>
                  <a:pt x="496824" y="0"/>
                </a:moveTo>
                <a:lnTo>
                  <a:pt x="0" y="0"/>
                </a:lnTo>
                <a:lnTo>
                  <a:pt x="241109" y="176784"/>
                </a:lnTo>
                <a:lnTo>
                  <a:pt x="496824" y="0"/>
                </a:lnTo>
                <a:close/>
              </a:path>
            </a:pathLst>
          </a:custGeom>
          <a:solidFill>
            <a:srgbClr val="FFFFFF"/>
          </a:solidFill>
        </p:spPr>
        <p:txBody>
          <a:bodyPr wrap="square" lIns="0" tIns="0" rIns="0" bIns="0" rtlCol="0"/>
          <a:lstStyle/>
          <a:p>
            <a:endParaRPr sz="10000"/>
          </a:p>
        </p:txBody>
      </p:sp>
    </p:spTree>
    <p:extLst>
      <p:ext uri="{BB962C8B-B14F-4D97-AF65-F5344CB8AC3E}">
        <p14:creationId xmlns:p14="http://schemas.microsoft.com/office/powerpoint/2010/main" val="15359388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16" name="bk object 16"/>
          <p:cNvSpPr/>
          <p:nvPr userDrawn="1"/>
        </p:nvSpPr>
        <p:spPr>
          <a:xfrm>
            <a:off x="0" y="12025374"/>
            <a:ext cx="24384000" cy="1690624"/>
          </a:xfrm>
          <a:prstGeom prst="rect">
            <a:avLst/>
          </a:prstGeom>
          <a:blipFill>
            <a:blip r:embed="rId2" cstate="print"/>
            <a:stretch>
              <a:fillRect/>
            </a:stretch>
          </a:blipFill>
        </p:spPr>
        <p:txBody>
          <a:bodyPr wrap="square" lIns="0" tIns="0" rIns="0" bIns="0" rtlCol="0"/>
          <a:lstStyle/>
          <a:p>
            <a:endParaRPr sz="4800"/>
          </a:p>
        </p:txBody>
      </p:sp>
      <p:sp>
        <p:nvSpPr>
          <p:cNvPr id="2" name="Holder 2"/>
          <p:cNvSpPr>
            <a:spLocks noGrp="1"/>
          </p:cNvSpPr>
          <p:nvPr>
            <p:ph type="title"/>
          </p:nvPr>
        </p:nvSpPr>
        <p:spPr>
          <a:xfrm>
            <a:off x="1676400" y="730253"/>
            <a:ext cx="21031200" cy="1215778"/>
          </a:xfrm>
        </p:spPr>
        <p:txBody>
          <a:bodyPr lIns="0" tIns="0" rIns="0" bIns="0"/>
          <a:lstStyle>
            <a:lvl1pPr>
              <a:defRPr sz="6400" b="0" i="0">
                <a:solidFill>
                  <a:srgbClr val="00CAFF"/>
                </a:solidFill>
                <a:latin typeface="Amazon Ember" panose="020B0603020204020204" pitchFamily="34" charset="0"/>
                <a:ea typeface="Amazon Ember" panose="020B0603020204020204" pitchFamily="34" charset="0"/>
                <a:cs typeface="Amazon Ember" panose="020B0603020204020204" pitchFamily="34" charset="0"/>
              </a:defRPr>
            </a:lvl1pPr>
          </a:lstStyle>
          <a:p>
            <a:endParaRPr dirty="0"/>
          </a:p>
        </p:txBody>
      </p:sp>
      <p:sp>
        <p:nvSpPr>
          <p:cNvPr id="5" name="Text Placeholder 4">
            <a:extLst>
              <a:ext uri="{FF2B5EF4-FFF2-40B4-BE49-F238E27FC236}">
                <a16:creationId xmlns:a16="http://schemas.microsoft.com/office/drawing/2014/main" id="{BD304275-AF2E-7E46-94DD-992C636BCC84}"/>
              </a:ext>
            </a:extLst>
          </p:cNvPr>
          <p:cNvSpPr>
            <a:spLocks noGrp="1"/>
          </p:cNvSpPr>
          <p:nvPr>
            <p:ph type="body" sz="quarter" idx="11" hasCustomPrompt="1"/>
          </p:nvPr>
        </p:nvSpPr>
        <p:spPr>
          <a:xfrm>
            <a:off x="1676401" y="2125056"/>
            <a:ext cx="21031198" cy="888752"/>
          </a:xfrm>
        </p:spPr>
        <p:txBody>
          <a:bodyPr lIns="0" tIns="0" rIns="0" bIns="0">
            <a:normAutofit/>
          </a:bodyPr>
          <a:lstStyle>
            <a:lvl1pPr marL="0" indent="0">
              <a:buNone/>
              <a:defRPr sz="4800">
                <a:solidFill>
                  <a:schemeClr val="tx1">
                    <a:lumMod val="50000"/>
                    <a:lumOff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add Subtitle</a:t>
            </a:r>
          </a:p>
        </p:txBody>
      </p:sp>
      <p:sp>
        <p:nvSpPr>
          <p:cNvPr id="19" name="TextBox 18">
            <a:extLst>
              <a:ext uri="{FF2B5EF4-FFF2-40B4-BE49-F238E27FC236}">
                <a16:creationId xmlns:a16="http://schemas.microsoft.com/office/drawing/2014/main" id="{1818BF68-B43B-AD4A-943B-B967551EBA79}"/>
              </a:ext>
            </a:extLst>
          </p:cNvPr>
          <p:cNvSpPr txBox="1"/>
          <p:nvPr userDrawn="1"/>
        </p:nvSpPr>
        <p:spPr>
          <a:xfrm>
            <a:off x="1676400" y="12614031"/>
            <a:ext cx="3657600" cy="430887"/>
          </a:xfrm>
          <a:prstGeom prst="rect">
            <a:avLst/>
          </a:prstGeom>
          <a:noFill/>
        </p:spPr>
        <p:txBody>
          <a:bodyPr wrap="square" rtlCol="0">
            <a:spAutoFit/>
          </a:bodyPr>
          <a:lstStyle/>
          <a:p>
            <a:pPr algn="ctr"/>
            <a:r>
              <a:rPr lang="en-US" sz="2200" dirty="0"/>
              <a:t>Build a Skill in 5 Minutes</a:t>
            </a:r>
          </a:p>
        </p:txBody>
      </p:sp>
      <p:sp>
        <p:nvSpPr>
          <p:cNvPr id="20" name="TextBox 19">
            <a:extLst>
              <a:ext uri="{FF2B5EF4-FFF2-40B4-BE49-F238E27FC236}">
                <a16:creationId xmlns:a16="http://schemas.microsoft.com/office/drawing/2014/main" id="{241F5F8E-81B7-5E4E-B554-684623DA34C8}"/>
              </a:ext>
            </a:extLst>
          </p:cNvPr>
          <p:cNvSpPr txBox="1"/>
          <p:nvPr userDrawn="1"/>
        </p:nvSpPr>
        <p:spPr>
          <a:xfrm>
            <a:off x="6644856" y="12614030"/>
            <a:ext cx="4850144" cy="430887"/>
          </a:xfrm>
          <a:prstGeom prst="rect">
            <a:avLst/>
          </a:prstGeom>
          <a:noFill/>
        </p:spPr>
        <p:txBody>
          <a:bodyPr wrap="square" rtlCol="0">
            <a:spAutoFit/>
          </a:bodyPr>
          <a:lstStyle/>
          <a:p>
            <a:pPr algn="ctr"/>
            <a:r>
              <a:rPr lang="en-US" sz="2200" dirty="0"/>
              <a:t>Collect Information Turn-by-turn</a:t>
            </a:r>
          </a:p>
        </p:txBody>
      </p:sp>
      <p:sp>
        <p:nvSpPr>
          <p:cNvPr id="21" name="TextBox 20">
            <a:extLst>
              <a:ext uri="{FF2B5EF4-FFF2-40B4-BE49-F238E27FC236}">
                <a16:creationId xmlns:a16="http://schemas.microsoft.com/office/drawing/2014/main" id="{729B57CD-B5B2-3646-BF15-C90B6800E083}"/>
              </a:ext>
            </a:extLst>
          </p:cNvPr>
          <p:cNvSpPr txBox="1"/>
          <p:nvPr userDrawn="1"/>
        </p:nvSpPr>
        <p:spPr>
          <a:xfrm>
            <a:off x="12641732" y="12637477"/>
            <a:ext cx="4850144" cy="430887"/>
          </a:xfrm>
          <a:prstGeom prst="rect">
            <a:avLst/>
          </a:prstGeom>
          <a:noFill/>
        </p:spPr>
        <p:txBody>
          <a:bodyPr wrap="square" rtlCol="0">
            <a:spAutoFit/>
          </a:bodyPr>
          <a:lstStyle/>
          <a:p>
            <a:pPr algn="ctr"/>
            <a:r>
              <a:rPr lang="en-US" sz="2200" dirty="0"/>
              <a:t>Add Memory to Cake Walk</a:t>
            </a:r>
          </a:p>
        </p:txBody>
      </p:sp>
      <p:sp>
        <p:nvSpPr>
          <p:cNvPr id="22" name="TextBox 21">
            <a:extLst>
              <a:ext uri="{FF2B5EF4-FFF2-40B4-BE49-F238E27FC236}">
                <a16:creationId xmlns:a16="http://schemas.microsoft.com/office/drawing/2014/main" id="{15002828-14E5-A44E-BBF2-2B0819B4801E}"/>
              </a:ext>
            </a:extLst>
          </p:cNvPr>
          <p:cNvSpPr txBox="1"/>
          <p:nvPr userDrawn="1"/>
        </p:nvSpPr>
        <p:spPr>
          <a:xfrm>
            <a:off x="17857456" y="12637477"/>
            <a:ext cx="4850144" cy="430887"/>
          </a:xfrm>
          <a:prstGeom prst="rect">
            <a:avLst/>
          </a:prstGeom>
          <a:noFill/>
        </p:spPr>
        <p:txBody>
          <a:bodyPr wrap="square" rtlCol="0">
            <a:spAutoFit/>
          </a:bodyPr>
          <a:lstStyle/>
          <a:p>
            <a:pPr algn="ctr"/>
            <a:r>
              <a:rPr lang="en-US" sz="2200" dirty="0"/>
              <a:t>Use Settings API</a:t>
            </a:r>
          </a:p>
        </p:txBody>
      </p:sp>
      <p:sp>
        <p:nvSpPr>
          <p:cNvPr id="23" name="object 5">
            <a:extLst>
              <a:ext uri="{FF2B5EF4-FFF2-40B4-BE49-F238E27FC236}">
                <a16:creationId xmlns:a16="http://schemas.microsoft.com/office/drawing/2014/main" id="{782657CD-45F2-0E4C-B51A-BBA6C2BE904E}"/>
              </a:ext>
            </a:extLst>
          </p:cNvPr>
          <p:cNvSpPr/>
          <p:nvPr userDrawn="1"/>
        </p:nvSpPr>
        <p:spPr>
          <a:xfrm>
            <a:off x="8461451" y="11998337"/>
            <a:ext cx="1255774" cy="615694"/>
          </a:xfrm>
          <a:prstGeom prst="rect">
            <a:avLst/>
          </a:prstGeom>
          <a:blipFill>
            <a:blip r:embed="rId3" cstate="print"/>
            <a:stretch>
              <a:fillRect/>
            </a:stretch>
          </a:blipFill>
        </p:spPr>
        <p:txBody>
          <a:bodyPr wrap="square" lIns="0" tIns="0" rIns="0" bIns="0" rtlCol="0"/>
          <a:lstStyle/>
          <a:p>
            <a:endParaRPr sz="10000"/>
          </a:p>
        </p:txBody>
      </p:sp>
      <p:sp>
        <p:nvSpPr>
          <p:cNvPr id="24" name="object 6">
            <a:extLst>
              <a:ext uri="{FF2B5EF4-FFF2-40B4-BE49-F238E27FC236}">
                <a16:creationId xmlns:a16="http://schemas.microsoft.com/office/drawing/2014/main" id="{D4A04988-26D6-474E-852C-8B6E1F9F1C63}"/>
              </a:ext>
            </a:extLst>
          </p:cNvPr>
          <p:cNvSpPr/>
          <p:nvPr userDrawn="1"/>
        </p:nvSpPr>
        <p:spPr>
          <a:xfrm>
            <a:off x="8628185" y="12028819"/>
            <a:ext cx="994410" cy="354330"/>
          </a:xfrm>
          <a:custGeom>
            <a:avLst/>
            <a:gdLst/>
            <a:ahLst/>
            <a:cxnLst/>
            <a:rect l="l" t="t" r="r" b="b"/>
            <a:pathLst>
              <a:path w="497205" h="177164">
                <a:moveTo>
                  <a:pt x="496824" y="0"/>
                </a:moveTo>
                <a:lnTo>
                  <a:pt x="0" y="0"/>
                </a:lnTo>
                <a:lnTo>
                  <a:pt x="241109" y="176784"/>
                </a:lnTo>
                <a:lnTo>
                  <a:pt x="496824" y="0"/>
                </a:lnTo>
                <a:close/>
              </a:path>
            </a:pathLst>
          </a:custGeom>
          <a:solidFill>
            <a:srgbClr val="FFFFFF"/>
          </a:solidFill>
        </p:spPr>
        <p:txBody>
          <a:bodyPr wrap="square" lIns="0" tIns="0" rIns="0" bIns="0" rtlCol="0"/>
          <a:lstStyle/>
          <a:p>
            <a:endParaRPr sz="10000"/>
          </a:p>
        </p:txBody>
      </p:sp>
    </p:spTree>
    <p:extLst>
      <p:ext uri="{BB962C8B-B14F-4D97-AF65-F5344CB8AC3E}">
        <p14:creationId xmlns:p14="http://schemas.microsoft.com/office/powerpoint/2010/main" val="40216554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spTree>
      <p:nvGrpSpPr>
        <p:cNvPr id="1" name=""/>
        <p:cNvGrpSpPr/>
        <p:nvPr/>
      </p:nvGrpSpPr>
      <p:grpSpPr>
        <a:xfrm>
          <a:off x="0" y="0"/>
          <a:ext cx="0" cy="0"/>
          <a:chOff x="0" y="0"/>
          <a:chExt cx="0" cy="0"/>
        </a:xfrm>
      </p:grpSpPr>
      <p:sp>
        <p:nvSpPr>
          <p:cNvPr id="16" name="bk object 16"/>
          <p:cNvSpPr/>
          <p:nvPr userDrawn="1"/>
        </p:nvSpPr>
        <p:spPr>
          <a:xfrm>
            <a:off x="0" y="12025374"/>
            <a:ext cx="24384000" cy="1690624"/>
          </a:xfrm>
          <a:prstGeom prst="rect">
            <a:avLst/>
          </a:prstGeom>
          <a:blipFill>
            <a:blip r:embed="rId2" cstate="print"/>
            <a:stretch>
              <a:fillRect/>
            </a:stretch>
          </a:blipFill>
        </p:spPr>
        <p:txBody>
          <a:bodyPr wrap="square" lIns="0" tIns="0" rIns="0" bIns="0" rtlCol="0"/>
          <a:lstStyle/>
          <a:p>
            <a:endParaRPr sz="4800"/>
          </a:p>
        </p:txBody>
      </p:sp>
      <p:sp>
        <p:nvSpPr>
          <p:cNvPr id="2" name="Holder 2"/>
          <p:cNvSpPr>
            <a:spLocks noGrp="1"/>
          </p:cNvSpPr>
          <p:nvPr>
            <p:ph type="title"/>
          </p:nvPr>
        </p:nvSpPr>
        <p:spPr>
          <a:xfrm>
            <a:off x="1676400" y="730253"/>
            <a:ext cx="21031200" cy="1215778"/>
          </a:xfrm>
        </p:spPr>
        <p:txBody>
          <a:bodyPr lIns="0" tIns="0" rIns="0" bIns="0"/>
          <a:lstStyle>
            <a:lvl1pPr>
              <a:defRPr sz="6400" b="0" i="0">
                <a:solidFill>
                  <a:srgbClr val="00CAFF"/>
                </a:solidFill>
                <a:latin typeface="Amazon Ember" panose="020B0603020204020204" pitchFamily="34" charset="0"/>
                <a:ea typeface="Amazon Ember" panose="020B0603020204020204" pitchFamily="34" charset="0"/>
                <a:cs typeface="Amazon Ember" panose="020B0603020204020204" pitchFamily="34" charset="0"/>
              </a:defRPr>
            </a:lvl1pPr>
          </a:lstStyle>
          <a:p>
            <a:endParaRPr dirty="0"/>
          </a:p>
        </p:txBody>
      </p:sp>
      <p:sp>
        <p:nvSpPr>
          <p:cNvPr id="5" name="Text Placeholder 4">
            <a:extLst>
              <a:ext uri="{FF2B5EF4-FFF2-40B4-BE49-F238E27FC236}">
                <a16:creationId xmlns:a16="http://schemas.microsoft.com/office/drawing/2014/main" id="{BD304275-AF2E-7E46-94DD-992C636BCC84}"/>
              </a:ext>
            </a:extLst>
          </p:cNvPr>
          <p:cNvSpPr>
            <a:spLocks noGrp="1"/>
          </p:cNvSpPr>
          <p:nvPr>
            <p:ph type="body" sz="quarter" idx="11" hasCustomPrompt="1"/>
          </p:nvPr>
        </p:nvSpPr>
        <p:spPr>
          <a:xfrm>
            <a:off x="1676401" y="2125056"/>
            <a:ext cx="21031198" cy="888752"/>
          </a:xfrm>
        </p:spPr>
        <p:txBody>
          <a:bodyPr lIns="0" tIns="0" rIns="0" bIns="0">
            <a:normAutofit/>
          </a:bodyPr>
          <a:lstStyle>
            <a:lvl1pPr marL="0" indent="0">
              <a:buNone/>
              <a:defRPr sz="4800">
                <a:solidFill>
                  <a:schemeClr val="tx1">
                    <a:lumMod val="50000"/>
                    <a:lumOff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add Subtitle</a:t>
            </a:r>
          </a:p>
        </p:txBody>
      </p:sp>
      <p:sp>
        <p:nvSpPr>
          <p:cNvPr id="19" name="TextBox 18">
            <a:extLst>
              <a:ext uri="{FF2B5EF4-FFF2-40B4-BE49-F238E27FC236}">
                <a16:creationId xmlns:a16="http://schemas.microsoft.com/office/drawing/2014/main" id="{1818BF68-B43B-AD4A-943B-B967551EBA79}"/>
              </a:ext>
            </a:extLst>
          </p:cNvPr>
          <p:cNvSpPr txBox="1"/>
          <p:nvPr userDrawn="1"/>
        </p:nvSpPr>
        <p:spPr>
          <a:xfrm>
            <a:off x="1676400" y="12614031"/>
            <a:ext cx="3657600" cy="430887"/>
          </a:xfrm>
          <a:prstGeom prst="rect">
            <a:avLst/>
          </a:prstGeom>
          <a:noFill/>
        </p:spPr>
        <p:txBody>
          <a:bodyPr wrap="square" rtlCol="0">
            <a:spAutoFit/>
          </a:bodyPr>
          <a:lstStyle/>
          <a:p>
            <a:pPr algn="ctr"/>
            <a:r>
              <a:rPr lang="en-US" sz="2200" dirty="0"/>
              <a:t>Build a Skill in 5 Minutes</a:t>
            </a:r>
          </a:p>
        </p:txBody>
      </p:sp>
      <p:sp>
        <p:nvSpPr>
          <p:cNvPr id="20" name="TextBox 19">
            <a:extLst>
              <a:ext uri="{FF2B5EF4-FFF2-40B4-BE49-F238E27FC236}">
                <a16:creationId xmlns:a16="http://schemas.microsoft.com/office/drawing/2014/main" id="{241F5F8E-81B7-5E4E-B554-684623DA34C8}"/>
              </a:ext>
            </a:extLst>
          </p:cNvPr>
          <p:cNvSpPr txBox="1"/>
          <p:nvPr userDrawn="1"/>
        </p:nvSpPr>
        <p:spPr>
          <a:xfrm>
            <a:off x="6644856" y="12614030"/>
            <a:ext cx="4850144" cy="430887"/>
          </a:xfrm>
          <a:prstGeom prst="rect">
            <a:avLst/>
          </a:prstGeom>
          <a:noFill/>
        </p:spPr>
        <p:txBody>
          <a:bodyPr wrap="square" rtlCol="0">
            <a:spAutoFit/>
          </a:bodyPr>
          <a:lstStyle/>
          <a:p>
            <a:pPr algn="ctr"/>
            <a:r>
              <a:rPr lang="en-US" sz="2200" dirty="0"/>
              <a:t>Collect Information Turn-by-turn</a:t>
            </a:r>
          </a:p>
        </p:txBody>
      </p:sp>
      <p:sp>
        <p:nvSpPr>
          <p:cNvPr id="21" name="TextBox 20">
            <a:extLst>
              <a:ext uri="{FF2B5EF4-FFF2-40B4-BE49-F238E27FC236}">
                <a16:creationId xmlns:a16="http://schemas.microsoft.com/office/drawing/2014/main" id="{729B57CD-B5B2-3646-BF15-C90B6800E083}"/>
              </a:ext>
            </a:extLst>
          </p:cNvPr>
          <p:cNvSpPr txBox="1"/>
          <p:nvPr userDrawn="1"/>
        </p:nvSpPr>
        <p:spPr>
          <a:xfrm>
            <a:off x="12641732" y="12637477"/>
            <a:ext cx="4850144" cy="430887"/>
          </a:xfrm>
          <a:prstGeom prst="rect">
            <a:avLst/>
          </a:prstGeom>
          <a:noFill/>
        </p:spPr>
        <p:txBody>
          <a:bodyPr wrap="square" rtlCol="0">
            <a:spAutoFit/>
          </a:bodyPr>
          <a:lstStyle/>
          <a:p>
            <a:pPr algn="ctr"/>
            <a:r>
              <a:rPr lang="en-US" sz="2200" dirty="0"/>
              <a:t>Add Memory to Cake Walk</a:t>
            </a:r>
          </a:p>
        </p:txBody>
      </p:sp>
      <p:sp>
        <p:nvSpPr>
          <p:cNvPr id="22" name="TextBox 21">
            <a:extLst>
              <a:ext uri="{FF2B5EF4-FFF2-40B4-BE49-F238E27FC236}">
                <a16:creationId xmlns:a16="http://schemas.microsoft.com/office/drawing/2014/main" id="{15002828-14E5-A44E-BBF2-2B0819B4801E}"/>
              </a:ext>
            </a:extLst>
          </p:cNvPr>
          <p:cNvSpPr txBox="1"/>
          <p:nvPr userDrawn="1"/>
        </p:nvSpPr>
        <p:spPr>
          <a:xfrm>
            <a:off x="17857456" y="12637477"/>
            <a:ext cx="4850144" cy="430887"/>
          </a:xfrm>
          <a:prstGeom prst="rect">
            <a:avLst/>
          </a:prstGeom>
          <a:noFill/>
        </p:spPr>
        <p:txBody>
          <a:bodyPr wrap="square" rtlCol="0">
            <a:spAutoFit/>
          </a:bodyPr>
          <a:lstStyle/>
          <a:p>
            <a:pPr algn="ctr"/>
            <a:r>
              <a:rPr lang="en-US" sz="2200" dirty="0"/>
              <a:t>Use Settings API</a:t>
            </a:r>
          </a:p>
        </p:txBody>
      </p:sp>
      <p:sp>
        <p:nvSpPr>
          <p:cNvPr id="11" name="object 5">
            <a:extLst>
              <a:ext uri="{FF2B5EF4-FFF2-40B4-BE49-F238E27FC236}">
                <a16:creationId xmlns:a16="http://schemas.microsoft.com/office/drawing/2014/main" id="{8C1C607A-76E7-C748-A717-9CC0407D349A}"/>
              </a:ext>
            </a:extLst>
          </p:cNvPr>
          <p:cNvSpPr/>
          <p:nvPr userDrawn="1"/>
        </p:nvSpPr>
        <p:spPr>
          <a:xfrm>
            <a:off x="14557451" y="11998337"/>
            <a:ext cx="1255774" cy="615694"/>
          </a:xfrm>
          <a:prstGeom prst="rect">
            <a:avLst/>
          </a:prstGeom>
          <a:blipFill>
            <a:blip r:embed="rId3" cstate="print"/>
            <a:stretch>
              <a:fillRect/>
            </a:stretch>
          </a:blipFill>
        </p:spPr>
        <p:txBody>
          <a:bodyPr wrap="square" lIns="0" tIns="0" rIns="0" bIns="0" rtlCol="0"/>
          <a:lstStyle/>
          <a:p>
            <a:endParaRPr sz="10000"/>
          </a:p>
        </p:txBody>
      </p:sp>
      <p:sp>
        <p:nvSpPr>
          <p:cNvPr id="12" name="object 6">
            <a:extLst>
              <a:ext uri="{FF2B5EF4-FFF2-40B4-BE49-F238E27FC236}">
                <a16:creationId xmlns:a16="http://schemas.microsoft.com/office/drawing/2014/main" id="{1679042E-3A60-6842-8B51-4866294CA46C}"/>
              </a:ext>
            </a:extLst>
          </p:cNvPr>
          <p:cNvSpPr/>
          <p:nvPr userDrawn="1"/>
        </p:nvSpPr>
        <p:spPr>
          <a:xfrm>
            <a:off x="14724185" y="12028819"/>
            <a:ext cx="994410" cy="354330"/>
          </a:xfrm>
          <a:custGeom>
            <a:avLst/>
            <a:gdLst/>
            <a:ahLst/>
            <a:cxnLst/>
            <a:rect l="l" t="t" r="r" b="b"/>
            <a:pathLst>
              <a:path w="497205" h="177164">
                <a:moveTo>
                  <a:pt x="496824" y="0"/>
                </a:moveTo>
                <a:lnTo>
                  <a:pt x="0" y="0"/>
                </a:lnTo>
                <a:lnTo>
                  <a:pt x="241109" y="176784"/>
                </a:lnTo>
                <a:lnTo>
                  <a:pt x="496824" y="0"/>
                </a:lnTo>
                <a:close/>
              </a:path>
            </a:pathLst>
          </a:custGeom>
          <a:solidFill>
            <a:srgbClr val="FFFFFF"/>
          </a:solidFill>
        </p:spPr>
        <p:txBody>
          <a:bodyPr wrap="square" lIns="0" tIns="0" rIns="0" bIns="0" rtlCol="0"/>
          <a:lstStyle/>
          <a:p>
            <a:endParaRPr sz="10000"/>
          </a:p>
        </p:txBody>
      </p:sp>
    </p:spTree>
    <p:extLst>
      <p:ext uri="{BB962C8B-B14F-4D97-AF65-F5344CB8AC3E}">
        <p14:creationId xmlns:p14="http://schemas.microsoft.com/office/powerpoint/2010/main" val="3484167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47" name="Image"/>
          <p:cNvSpPr>
            <a:spLocks noGrp="1"/>
          </p:cNvSpPr>
          <p:nvPr>
            <p:ph type="pic" sz="half" idx="13"/>
          </p:nvPr>
        </p:nvSpPr>
        <p:spPr>
          <a:xfrm>
            <a:off x="13169900" y="3238500"/>
            <a:ext cx="9525000" cy="9207500"/>
          </a:xfrm>
          <a:prstGeom prst="rect">
            <a:avLst/>
          </a:prstGeom>
        </p:spPr>
        <p:txBody>
          <a:bodyPr lIns="91439" tIns="45719" rIns="91439" bIns="45719">
            <a:noAutofit/>
          </a:bodyPr>
          <a:lstStyle/>
          <a:p>
            <a:endParaRPr/>
          </a:p>
        </p:txBody>
      </p:sp>
      <p:sp>
        <p:nvSpPr>
          <p:cNvPr id="48" name="Title Text"/>
          <p:cNvSpPr txBox="1">
            <a:spLocks noGrp="1"/>
          </p:cNvSpPr>
          <p:nvPr>
            <p:ph type="title"/>
          </p:nvPr>
        </p:nvSpPr>
        <p:spPr>
          <a:xfrm>
            <a:off x="1689100" y="952500"/>
            <a:ext cx="21005800" cy="2286000"/>
          </a:xfrm>
          <a:prstGeom prst="rect">
            <a:avLst/>
          </a:prstGeom>
        </p:spPr>
        <p:txBody>
          <a:bodyPr lIns="50800" tIns="50800" rIns="50800" bIns="50800" anchor="ctr"/>
          <a:lstStyle>
            <a:lvl1pPr algn="ctr" defTabSz="825500">
              <a:lnSpc>
                <a:spcPct val="100000"/>
              </a:lnSpc>
              <a:defRPr sz="11200" spc="0">
                <a:solidFill>
                  <a:srgbClr val="000000"/>
                </a:solidFill>
                <a:latin typeface="Helvetica Light"/>
                <a:ea typeface="Helvetica Light"/>
                <a:cs typeface="Helvetica Light"/>
                <a:sym typeface="Helvetica Light"/>
              </a:defRPr>
            </a:lvl1pPr>
          </a:lstStyle>
          <a:p>
            <a:r>
              <a:t>Title Text</a:t>
            </a:r>
          </a:p>
        </p:txBody>
      </p:sp>
      <p:sp>
        <p:nvSpPr>
          <p:cNvPr id="49" name="Body Level One…"/>
          <p:cNvSpPr txBox="1">
            <a:spLocks noGrp="1"/>
          </p:cNvSpPr>
          <p:nvPr>
            <p:ph type="body" sz="half" idx="1"/>
          </p:nvPr>
        </p:nvSpPr>
        <p:spPr>
          <a:xfrm>
            <a:off x="1689100" y="3238500"/>
            <a:ext cx="10007600" cy="9207500"/>
          </a:xfrm>
          <a:prstGeom prst="rect">
            <a:avLst/>
          </a:prstGeom>
        </p:spPr>
        <p:txBody>
          <a:bodyPr lIns="50800" tIns="50800" rIns="50800" bIns="50800" anchor="ctr"/>
          <a:lstStyle>
            <a:lvl1pPr marL="558800" indent="-558800" defTabSz="825500">
              <a:lnSpc>
                <a:spcPct val="100000"/>
              </a:lnSpc>
              <a:spcBef>
                <a:spcPts val="4500"/>
              </a:spcBef>
              <a:buSzPct val="75000"/>
              <a:buFontTx/>
              <a:defRPr sz="4500">
                <a:solidFill>
                  <a:srgbClr val="000000"/>
                </a:solidFill>
                <a:latin typeface="Helvetica Light"/>
                <a:ea typeface="Helvetica Light"/>
                <a:cs typeface="Helvetica Light"/>
                <a:sym typeface="Helvetica Light"/>
              </a:defRPr>
            </a:lvl1pPr>
            <a:lvl2pPr marL="1117600" indent="-558800" defTabSz="825500">
              <a:lnSpc>
                <a:spcPct val="100000"/>
              </a:lnSpc>
              <a:spcBef>
                <a:spcPts val="4500"/>
              </a:spcBef>
              <a:buSzPct val="75000"/>
              <a:buFontTx/>
              <a:defRPr sz="4500">
                <a:solidFill>
                  <a:srgbClr val="000000"/>
                </a:solidFill>
                <a:latin typeface="Helvetica Light"/>
                <a:ea typeface="Helvetica Light"/>
                <a:cs typeface="Helvetica Light"/>
                <a:sym typeface="Helvetica Light"/>
              </a:defRPr>
            </a:lvl2pPr>
            <a:lvl3pPr marL="1676400" indent="-558800" defTabSz="825500">
              <a:lnSpc>
                <a:spcPct val="100000"/>
              </a:lnSpc>
              <a:spcBef>
                <a:spcPts val="4500"/>
              </a:spcBef>
              <a:buSzPct val="75000"/>
              <a:buFontTx/>
              <a:defRPr sz="4500">
                <a:solidFill>
                  <a:srgbClr val="000000"/>
                </a:solidFill>
                <a:latin typeface="Helvetica Light"/>
                <a:ea typeface="Helvetica Light"/>
                <a:cs typeface="Helvetica Light"/>
                <a:sym typeface="Helvetica Light"/>
              </a:defRPr>
            </a:lvl3pPr>
            <a:lvl4pPr marL="2235200" indent="-558800" defTabSz="825500">
              <a:lnSpc>
                <a:spcPct val="100000"/>
              </a:lnSpc>
              <a:spcBef>
                <a:spcPts val="4500"/>
              </a:spcBef>
              <a:buSzPct val="75000"/>
              <a:buFontTx/>
              <a:defRPr sz="4500">
                <a:solidFill>
                  <a:srgbClr val="000000"/>
                </a:solidFill>
                <a:latin typeface="Helvetica Light"/>
                <a:ea typeface="Helvetica Light"/>
                <a:cs typeface="Helvetica Light"/>
                <a:sym typeface="Helvetica Light"/>
              </a:defRPr>
            </a:lvl4pPr>
            <a:lvl5pPr marL="2794000" indent="-558800" defTabSz="825500">
              <a:lnSpc>
                <a:spcPct val="100000"/>
              </a:lnSpc>
              <a:spcBef>
                <a:spcPts val="4500"/>
              </a:spcBef>
              <a:buSzPct val="75000"/>
              <a:buFontTx/>
              <a:defRPr sz="4500">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50" name="Slide Number"/>
          <p:cNvSpPr txBox="1">
            <a:spLocks noGrp="1"/>
          </p:cNvSpPr>
          <p:nvPr>
            <p:ph type="sldNum" sz="quarter" idx="2"/>
          </p:nvPr>
        </p:nvSpPr>
        <p:spPr>
          <a:xfrm>
            <a:off x="11959031" y="13081000"/>
            <a:ext cx="453239" cy="469900"/>
          </a:xfrm>
          <a:prstGeom prst="rect">
            <a:avLst/>
          </a:prstGeom>
        </p:spPr>
        <p:txBody>
          <a:bodyPr lIns="50800" tIns="50800" rIns="50800" bIns="50800"/>
          <a:lstStyle>
            <a:lvl1pPr defTabSz="825500">
              <a:defRPr sz="24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4_Title and Content">
    <p:spTree>
      <p:nvGrpSpPr>
        <p:cNvPr id="1" name=""/>
        <p:cNvGrpSpPr/>
        <p:nvPr/>
      </p:nvGrpSpPr>
      <p:grpSpPr>
        <a:xfrm>
          <a:off x="0" y="0"/>
          <a:ext cx="0" cy="0"/>
          <a:chOff x="0" y="0"/>
          <a:chExt cx="0" cy="0"/>
        </a:xfrm>
      </p:grpSpPr>
      <p:sp>
        <p:nvSpPr>
          <p:cNvPr id="16" name="bk object 16"/>
          <p:cNvSpPr/>
          <p:nvPr userDrawn="1"/>
        </p:nvSpPr>
        <p:spPr>
          <a:xfrm>
            <a:off x="0" y="12025374"/>
            <a:ext cx="24384000" cy="1690624"/>
          </a:xfrm>
          <a:prstGeom prst="rect">
            <a:avLst/>
          </a:prstGeom>
          <a:blipFill>
            <a:blip r:embed="rId2" cstate="print"/>
            <a:stretch>
              <a:fillRect/>
            </a:stretch>
          </a:blipFill>
        </p:spPr>
        <p:txBody>
          <a:bodyPr wrap="square" lIns="0" tIns="0" rIns="0" bIns="0" rtlCol="0"/>
          <a:lstStyle/>
          <a:p>
            <a:endParaRPr sz="4800"/>
          </a:p>
        </p:txBody>
      </p:sp>
      <p:sp>
        <p:nvSpPr>
          <p:cNvPr id="2" name="Holder 2"/>
          <p:cNvSpPr>
            <a:spLocks noGrp="1"/>
          </p:cNvSpPr>
          <p:nvPr>
            <p:ph type="title"/>
          </p:nvPr>
        </p:nvSpPr>
        <p:spPr>
          <a:xfrm>
            <a:off x="1676400" y="730253"/>
            <a:ext cx="21031200" cy="1215778"/>
          </a:xfrm>
        </p:spPr>
        <p:txBody>
          <a:bodyPr lIns="0" tIns="0" rIns="0" bIns="0"/>
          <a:lstStyle>
            <a:lvl1pPr>
              <a:defRPr sz="6400" b="0" i="0">
                <a:solidFill>
                  <a:srgbClr val="00CAFF"/>
                </a:solidFill>
                <a:latin typeface="Amazon Ember" panose="020B0603020204020204" pitchFamily="34" charset="0"/>
                <a:ea typeface="Amazon Ember" panose="020B0603020204020204" pitchFamily="34" charset="0"/>
                <a:cs typeface="Amazon Ember" panose="020B0603020204020204" pitchFamily="34" charset="0"/>
              </a:defRPr>
            </a:lvl1pPr>
          </a:lstStyle>
          <a:p>
            <a:endParaRPr dirty="0"/>
          </a:p>
        </p:txBody>
      </p:sp>
      <p:sp>
        <p:nvSpPr>
          <p:cNvPr id="5" name="Text Placeholder 4">
            <a:extLst>
              <a:ext uri="{FF2B5EF4-FFF2-40B4-BE49-F238E27FC236}">
                <a16:creationId xmlns:a16="http://schemas.microsoft.com/office/drawing/2014/main" id="{BD304275-AF2E-7E46-94DD-992C636BCC84}"/>
              </a:ext>
            </a:extLst>
          </p:cNvPr>
          <p:cNvSpPr>
            <a:spLocks noGrp="1"/>
          </p:cNvSpPr>
          <p:nvPr>
            <p:ph type="body" sz="quarter" idx="11" hasCustomPrompt="1"/>
          </p:nvPr>
        </p:nvSpPr>
        <p:spPr>
          <a:xfrm>
            <a:off x="1676401" y="2125056"/>
            <a:ext cx="21031198" cy="888752"/>
          </a:xfrm>
        </p:spPr>
        <p:txBody>
          <a:bodyPr lIns="0" tIns="0" rIns="0" bIns="0">
            <a:normAutofit/>
          </a:bodyPr>
          <a:lstStyle>
            <a:lvl1pPr marL="0" indent="0">
              <a:buNone/>
              <a:defRPr sz="4800">
                <a:solidFill>
                  <a:schemeClr val="tx1">
                    <a:lumMod val="50000"/>
                    <a:lumOff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add Subtitle</a:t>
            </a:r>
          </a:p>
        </p:txBody>
      </p:sp>
      <p:sp>
        <p:nvSpPr>
          <p:cNvPr id="19" name="TextBox 18">
            <a:extLst>
              <a:ext uri="{FF2B5EF4-FFF2-40B4-BE49-F238E27FC236}">
                <a16:creationId xmlns:a16="http://schemas.microsoft.com/office/drawing/2014/main" id="{1818BF68-B43B-AD4A-943B-B967551EBA79}"/>
              </a:ext>
            </a:extLst>
          </p:cNvPr>
          <p:cNvSpPr txBox="1"/>
          <p:nvPr userDrawn="1"/>
        </p:nvSpPr>
        <p:spPr>
          <a:xfrm>
            <a:off x="1676400" y="12614031"/>
            <a:ext cx="3657600" cy="430887"/>
          </a:xfrm>
          <a:prstGeom prst="rect">
            <a:avLst/>
          </a:prstGeom>
          <a:noFill/>
        </p:spPr>
        <p:txBody>
          <a:bodyPr wrap="square" rtlCol="0">
            <a:spAutoFit/>
          </a:bodyPr>
          <a:lstStyle/>
          <a:p>
            <a:pPr algn="ctr"/>
            <a:r>
              <a:rPr lang="en-US" sz="2200" dirty="0"/>
              <a:t>Build a Skill in 5 Minutes</a:t>
            </a:r>
          </a:p>
        </p:txBody>
      </p:sp>
      <p:sp>
        <p:nvSpPr>
          <p:cNvPr id="20" name="TextBox 19">
            <a:extLst>
              <a:ext uri="{FF2B5EF4-FFF2-40B4-BE49-F238E27FC236}">
                <a16:creationId xmlns:a16="http://schemas.microsoft.com/office/drawing/2014/main" id="{241F5F8E-81B7-5E4E-B554-684623DA34C8}"/>
              </a:ext>
            </a:extLst>
          </p:cNvPr>
          <p:cNvSpPr txBox="1"/>
          <p:nvPr userDrawn="1"/>
        </p:nvSpPr>
        <p:spPr>
          <a:xfrm>
            <a:off x="6644856" y="12614030"/>
            <a:ext cx="4850144" cy="430887"/>
          </a:xfrm>
          <a:prstGeom prst="rect">
            <a:avLst/>
          </a:prstGeom>
          <a:noFill/>
        </p:spPr>
        <p:txBody>
          <a:bodyPr wrap="square" rtlCol="0">
            <a:spAutoFit/>
          </a:bodyPr>
          <a:lstStyle/>
          <a:p>
            <a:pPr algn="ctr"/>
            <a:r>
              <a:rPr lang="en-US" sz="2200" dirty="0"/>
              <a:t>Collect Information Turn-by-turn</a:t>
            </a:r>
          </a:p>
        </p:txBody>
      </p:sp>
      <p:sp>
        <p:nvSpPr>
          <p:cNvPr id="21" name="TextBox 20">
            <a:extLst>
              <a:ext uri="{FF2B5EF4-FFF2-40B4-BE49-F238E27FC236}">
                <a16:creationId xmlns:a16="http://schemas.microsoft.com/office/drawing/2014/main" id="{729B57CD-B5B2-3646-BF15-C90B6800E083}"/>
              </a:ext>
            </a:extLst>
          </p:cNvPr>
          <p:cNvSpPr txBox="1"/>
          <p:nvPr userDrawn="1"/>
        </p:nvSpPr>
        <p:spPr>
          <a:xfrm>
            <a:off x="12641732" y="12637477"/>
            <a:ext cx="4850144" cy="430887"/>
          </a:xfrm>
          <a:prstGeom prst="rect">
            <a:avLst/>
          </a:prstGeom>
          <a:noFill/>
        </p:spPr>
        <p:txBody>
          <a:bodyPr wrap="square" rtlCol="0">
            <a:spAutoFit/>
          </a:bodyPr>
          <a:lstStyle/>
          <a:p>
            <a:pPr algn="ctr"/>
            <a:r>
              <a:rPr lang="en-US" sz="2200" dirty="0"/>
              <a:t>Add Memory to Cake Walk</a:t>
            </a:r>
          </a:p>
        </p:txBody>
      </p:sp>
      <p:sp>
        <p:nvSpPr>
          <p:cNvPr id="22" name="TextBox 21">
            <a:extLst>
              <a:ext uri="{FF2B5EF4-FFF2-40B4-BE49-F238E27FC236}">
                <a16:creationId xmlns:a16="http://schemas.microsoft.com/office/drawing/2014/main" id="{15002828-14E5-A44E-BBF2-2B0819B4801E}"/>
              </a:ext>
            </a:extLst>
          </p:cNvPr>
          <p:cNvSpPr txBox="1"/>
          <p:nvPr userDrawn="1"/>
        </p:nvSpPr>
        <p:spPr>
          <a:xfrm>
            <a:off x="17857456" y="12637477"/>
            <a:ext cx="4850144" cy="430887"/>
          </a:xfrm>
          <a:prstGeom prst="rect">
            <a:avLst/>
          </a:prstGeom>
          <a:noFill/>
        </p:spPr>
        <p:txBody>
          <a:bodyPr wrap="square" rtlCol="0">
            <a:spAutoFit/>
          </a:bodyPr>
          <a:lstStyle/>
          <a:p>
            <a:pPr algn="ctr"/>
            <a:r>
              <a:rPr lang="en-US" sz="2200" dirty="0"/>
              <a:t>Use Settings API</a:t>
            </a:r>
          </a:p>
        </p:txBody>
      </p:sp>
      <p:sp>
        <p:nvSpPr>
          <p:cNvPr id="13" name="object 5">
            <a:extLst>
              <a:ext uri="{FF2B5EF4-FFF2-40B4-BE49-F238E27FC236}">
                <a16:creationId xmlns:a16="http://schemas.microsoft.com/office/drawing/2014/main" id="{224DC925-BF1E-F543-9480-1DBB39B995E0}"/>
              </a:ext>
            </a:extLst>
          </p:cNvPr>
          <p:cNvSpPr/>
          <p:nvPr userDrawn="1"/>
        </p:nvSpPr>
        <p:spPr>
          <a:xfrm>
            <a:off x="19809389" y="11998337"/>
            <a:ext cx="1255774" cy="615694"/>
          </a:xfrm>
          <a:prstGeom prst="rect">
            <a:avLst/>
          </a:prstGeom>
          <a:blipFill>
            <a:blip r:embed="rId3" cstate="print"/>
            <a:stretch>
              <a:fillRect/>
            </a:stretch>
          </a:blipFill>
        </p:spPr>
        <p:txBody>
          <a:bodyPr wrap="square" lIns="0" tIns="0" rIns="0" bIns="0" rtlCol="0"/>
          <a:lstStyle/>
          <a:p>
            <a:endParaRPr sz="10000"/>
          </a:p>
        </p:txBody>
      </p:sp>
      <p:sp>
        <p:nvSpPr>
          <p:cNvPr id="14" name="object 6">
            <a:extLst>
              <a:ext uri="{FF2B5EF4-FFF2-40B4-BE49-F238E27FC236}">
                <a16:creationId xmlns:a16="http://schemas.microsoft.com/office/drawing/2014/main" id="{605E8EF2-6763-C54E-9AB6-D5F866A296D9}"/>
              </a:ext>
            </a:extLst>
          </p:cNvPr>
          <p:cNvSpPr/>
          <p:nvPr userDrawn="1"/>
        </p:nvSpPr>
        <p:spPr>
          <a:xfrm>
            <a:off x="19976123" y="12028819"/>
            <a:ext cx="994410" cy="354330"/>
          </a:xfrm>
          <a:custGeom>
            <a:avLst/>
            <a:gdLst/>
            <a:ahLst/>
            <a:cxnLst/>
            <a:rect l="l" t="t" r="r" b="b"/>
            <a:pathLst>
              <a:path w="497205" h="177164">
                <a:moveTo>
                  <a:pt x="496824" y="0"/>
                </a:moveTo>
                <a:lnTo>
                  <a:pt x="0" y="0"/>
                </a:lnTo>
                <a:lnTo>
                  <a:pt x="241109" y="176784"/>
                </a:lnTo>
                <a:lnTo>
                  <a:pt x="496824" y="0"/>
                </a:lnTo>
                <a:close/>
              </a:path>
            </a:pathLst>
          </a:custGeom>
          <a:solidFill>
            <a:srgbClr val="FFFFFF"/>
          </a:solidFill>
        </p:spPr>
        <p:txBody>
          <a:bodyPr wrap="square" lIns="0" tIns="0" rIns="0" bIns="0" rtlCol="0"/>
          <a:lstStyle/>
          <a:p>
            <a:endParaRPr sz="10000"/>
          </a:p>
        </p:txBody>
      </p:sp>
    </p:spTree>
    <p:extLst>
      <p:ext uri="{BB962C8B-B14F-4D97-AF65-F5344CB8AC3E}">
        <p14:creationId xmlns:p14="http://schemas.microsoft.com/office/powerpoint/2010/main" val="27597311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obj">
  <p:cSld name="Title Only">
    <p:spTree>
      <p:nvGrpSpPr>
        <p:cNvPr id="1" name=""/>
        <p:cNvGrpSpPr/>
        <p:nvPr/>
      </p:nvGrpSpPr>
      <p:grpSpPr>
        <a:xfrm>
          <a:off x="0" y="0"/>
          <a:ext cx="0" cy="0"/>
          <a:chOff x="0" y="0"/>
          <a:chExt cx="0" cy="0"/>
        </a:xfrm>
      </p:grpSpPr>
      <p:sp>
        <p:nvSpPr>
          <p:cNvPr id="16" name="bk object 16"/>
          <p:cNvSpPr/>
          <p:nvPr/>
        </p:nvSpPr>
        <p:spPr>
          <a:xfrm>
            <a:off x="0" y="12025374"/>
            <a:ext cx="24384000" cy="1690624"/>
          </a:xfrm>
          <a:prstGeom prst="rect">
            <a:avLst/>
          </a:prstGeom>
          <a:blipFill>
            <a:blip r:embed="rId2" cstate="print"/>
            <a:stretch>
              <a:fillRect/>
            </a:stretch>
          </a:blipFill>
        </p:spPr>
        <p:txBody>
          <a:bodyPr wrap="square" lIns="0" tIns="0" rIns="0" bIns="0" rtlCol="0"/>
          <a:lstStyle/>
          <a:p>
            <a:endParaRPr sz="4800"/>
          </a:p>
        </p:txBody>
      </p:sp>
      <p:sp>
        <p:nvSpPr>
          <p:cNvPr id="2" name="Holder 2"/>
          <p:cNvSpPr>
            <a:spLocks noGrp="1"/>
          </p:cNvSpPr>
          <p:nvPr>
            <p:ph type="title"/>
          </p:nvPr>
        </p:nvSpPr>
        <p:spPr/>
        <p:txBody>
          <a:bodyPr lIns="0" tIns="0" rIns="0" bIns="0"/>
          <a:lstStyle>
            <a:lvl1pPr>
              <a:defRPr sz="6400" b="0" i="0">
                <a:solidFill>
                  <a:srgbClr val="FF990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2534" b="0" i="0">
                <a:solidFill>
                  <a:srgbClr val="585858"/>
                </a:solidFill>
                <a:latin typeface="Arial"/>
                <a:cs typeface="Arial"/>
              </a:defRPr>
            </a:lvl1pPr>
          </a:lstStyle>
          <a:p>
            <a:pPr marL="33866">
              <a:spcBef>
                <a:spcPts val="106"/>
              </a:spcBef>
            </a:pPr>
            <a:r>
              <a:rPr lang="en-US" sz="3200" spc="-426"/>
              <a:t>D</a:t>
            </a:r>
            <a:r>
              <a:rPr lang="en-US" spc="-426"/>
              <a:t>ELIVERY</a:t>
            </a:r>
            <a:endParaRPr lang="en-US" sz="3200"/>
          </a:p>
        </p:txBody>
      </p:sp>
      <p:sp>
        <p:nvSpPr>
          <p:cNvPr id="4" name="Holder 4"/>
          <p:cNvSpPr>
            <a:spLocks noGrp="1"/>
          </p:cNvSpPr>
          <p:nvPr>
            <p:ph type="dt" sz="half" idx="6"/>
          </p:nvPr>
        </p:nvSpPr>
        <p:spPr/>
        <p:txBody>
          <a:bodyPr lIns="0" tIns="0" rIns="0" bIns="0"/>
          <a:lstStyle>
            <a:lvl1pPr>
              <a:defRPr sz="2534" b="0" i="0">
                <a:solidFill>
                  <a:srgbClr val="585858"/>
                </a:solidFill>
                <a:latin typeface="Arial"/>
                <a:cs typeface="Arial"/>
              </a:defRPr>
            </a:lvl1pPr>
          </a:lstStyle>
          <a:p>
            <a:pPr marL="33866">
              <a:spcBef>
                <a:spcPts val="106"/>
              </a:spcBef>
            </a:pPr>
            <a:r>
              <a:rPr lang="en-US" sz="3200" spc="-386"/>
              <a:t>I</a:t>
            </a:r>
            <a:r>
              <a:rPr lang="en-US" spc="-386"/>
              <a:t>NTERACTION</a:t>
            </a:r>
            <a:endParaRPr lang="en-US" sz="320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585267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619497" y="3981514"/>
            <a:ext cx="19145002" cy="1218796"/>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3657600" y="7680962"/>
            <a:ext cx="17068800" cy="775596"/>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2534" b="0" i="0">
                <a:solidFill>
                  <a:srgbClr val="585858"/>
                </a:solidFill>
                <a:latin typeface="Arial"/>
                <a:cs typeface="Arial"/>
              </a:defRPr>
            </a:lvl1pPr>
          </a:lstStyle>
          <a:p>
            <a:pPr marL="33866">
              <a:spcBef>
                <a:spcPts val="106"/>
              </a:spcBef>
            </a:pPr>
            <a:r>
              <a:rPr lang="en-US" sz="3200" spc="-426"/>
              <a:t>D</a:t>
            </a:r>
            <a:r>
              <a:rPr lang="en-US" spc="-426"/>
              <a:t>ELIVERY</a:t>
            </a:r>
            <a:endParaRPr lang="en-US" sz="3200"/>
          </a:p>
        </p:txBody>
      </p:sp>
      <p:sp>
        <p:nvSpPr>
          <p:cNvPr id="5" name="Holder 5"/>
          <p:cNvSpPr>
            <a:spLocks noGrp="1"/>
          </p:cNvSpPr>
          <p:nvPr>
            <p:ph type="dt" sz="half" idx="6"/>
          </p:nvPr>
        </p:nvSpPr>
        <p:spPr/>
        <p:txBody>
          <a:bodyPr lIns="0" tIns="0" rIns="0" bIns="0"/>
          <a:lstStyle>
            <a:lvl1pPr>
              <a:defRPr sz="2534" b="0" i="0">
                <a:solidFill>
                  <a:srgbClr val="585858"/>
                </a:solidFill>
                <a:latin typeface="Arial"/>
                <a:cs typeface="Arial"/>
              </a:defRPr>
            </a:lvl1pPr>
          </a:lstStyle>
          <a:p>
            <a:pPr marL="33866">
              <a:spcBef>
                <a:spcPts val="106"/>
              </a:spcBef>
            </a:pPr>
            <a:r>
              <a:rPr lang="en-US" sz="3200" spc="-386"/>
              <a:t>I</a:t>
            </a:r>
            <a:r>
              <a:rPr lang="en-US" spc="-386"/>
              <a:t>NTERACTION</a:t>
            </a:r>
            <a:endParaRPr lang="en-US" sz="320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908338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6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676400" y="730253"/>
            <a:ext cx="21031200" cy="1215778"/>
          </a:xfrm>
        </p:spPr>
        <p:txBody>
          <a:bodyPr lIns="0" tIns="0" rIns="0" bIns="0"/>
          <a:lstStyle>
            <a:lvl1pPr>
              <a:defRPr sz="6400" b="0" i="0">
                <a:solidFill>
                  <a:srgbClr val="00CAFF"/>
                </a:solidFill>
                <a:latin typeface="Amazon Ember" panose="020B0603020204020204" pitchFamily="34" charset="0"/>
                <a:ea typeface="Amazon Ember" panose="020B0603020204020204" pitchFamily="34" charset="0"/>
                <a:cs typeface="Amazon Ember" panose="020B0603020204020204" pitchFamily="34" charset="0"/>
              </a:defRPr>
            </a:lvl1pPr>
          </a:lstStyle>
          <a:p>
            <a:endParaRPr dirty="0"/>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dirty="0"/>
          </a:p>
        </p:txBody>
      </p:sp>
      <p:sp>
        <p:nvSpPr>
          <p:cNvPr id="12" name="Text Placeholder 4">
            <a:extLst>
              <a:ext uri="{FF2B5EF4-FFF2-40B4-BE49-F238E27FC236}">
                <a16:creationId xmlns:a16="http://schemas.microsoft.com/office/drawing/2014/main" id="{D923F1E8-4C8C-7848-A005-CDAD61C2DC9B}"/>
              </a:ext>
            </a:extLst>
          </p:cNvPr>
          <p:cNvSpPr>
            <a:spLocks noGrp="1"/>
          </p:cNvSpPr>
          <p:nvPr>
            <p:ph type="body" sz="quarter" idx="11" hasCustomPrompt="1"/>
          </p:nvPr>
        </p:nvSpPr>
        <p:spPr>
          <a:xfrm>
            <a:off x="1676401" y="2125056"/>
            <a:ext cx="21031198" cy="888752"/>
          </a:xfrm>
        </p:spPr>
        <p:txBody>
          <a:bodyPr lIns="0" tIns="0" rIns="0" bIns="0">
            <a:normAutofit/>
          </a:bodyPr>
          <a:lstStyle>
            <a:lvl1pPr marL="0" indent="0">
              <a:buNone/>
              <a:defRPr sz="4800">
                <a:solidFill>
                  <a:schemeClr val="tx1">
                    <a:lumMod val="50000"/>
                    <a:lumOff val="50000"/>
                  </a:schemeClr>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add Subtitle</a:t>
            </a:r>
          </a:p>
        </p:txBody>
      </p:sp>
    </p:spTree>
    <p:extLst>
      <p:ext uri="{BB962C8B-B14F-4D97-AF65-F5344CB8AC3E}">
        <p14:creationId xmlns:p14="http://schemas.microsoft.com/office/powerpoint/2010/main" val="249302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57" name="Body Level One…"/>
          <p:cNvSpPr txBox="1">
            <a:spLocks noGrp="1"/>
          </p:cNvSpPr>
          <p:nvPr>
            <p:ph type="body" idx="1"/>
          </p:nvPr>
        </p:nvSpPr>
        <p:spPr>
          <a:xfrm>
            <a:off x="1689100" y="1778000"/>
            <a:ext cx="21005800" cy="10147300"/>
          </a:xfrm>
          <a:prstGeom prst="rect">
            <a:avLst/>
          </a:prstGeom>
        </p:spPr>
        <p:txBody>
          <a:bodyPr lIns="50800" tIns="50800" rIns="50800" bIns="50800" anchor="ctr"/>
          <a:lstStyle>
            <a:lvl1pPr marL="635000" indent="-635000" defTabSz="825500">
              <a:lnSpc>
                <a:spcPct val="100000"/>
              </a:lnSpc>
              <a:spcBef>
                <a:spcPts val="5900"/>
              </a:spcBef>
              <a:buSzPct val="75000"/>
              <a:buFontTx/>
              <a:defRPr sz="5200">
                <a:solidFill>
                  <a:srgbClr val="000000"/>
                </a:solidFill>
                <a:latin typeface="Helvetica Light"/>
                <a:ea typeface="Helvetica Light"/>
                <a:cs typeface="Helvetica Light"/>
                <a:sym typeface="Helvetica Light"/>
              </a:defRPr>
            </a:lvl1pPr>
            <a:lvl2pPr marL="1270000" indent="-635000" defTabSz="825500">
              <a:lnSpc>
                <a:spcPct val="100000"/>
              </a:lnSpc>
              <a:spcBef>
                <a:spcPts val="5900"/>
              </a:spcBef>
              <a:buSzPct val="75000"/>
              <a:buFontTx/>
              <a:defRPr sz="5200">
                <a:solidFill>
                  <a:srgbClr val="000000"/>
                </a:solidFill>
                <a:latin typeface="Helvetica Light"/>
                <a:ea typeface="Helvetica Light"/>
                <a:cs typeface="Helvetica Light"/>
                <a:sym typeface="Helvetica Light"/>
              </a:defRPr>
            </a:lvl2pPr>
            <a:lvl3pPr marL="1905000" indent="-635000" defTabSz="825500">
              <a:lnSpc>
                <a:spcPct val="100000"/>
              </a:lnSpc>
              <a:spcBef>
                <a:spcPts val="5900"/>
              </a:spcBef>
              <a:buSzPct val="75000"/>
              <a:buFontTx/>
              <a:defRPr sz="5200">
                <a:solidFill>
                  <a:srgbClr val="000000"/>
                </a:solidFill>
                <a:latin typeface="Helvetica Light"/>
                <a:ea typeface="Helvetica Light"/>
                <a:cs typeface="Helvetica Light"/>
                <a:sym typeface="Helvetica Light"/>
              </a:defRPr>
            </a:lvl3pPr>
            <a:lvl4pPr marL="2540000" indent="-635000" defTabSz="825500">
              <a:lnSpc>
                <a:spcPct val="100000"/>
              </a:lnSpc>
              <a:spcBef>
                <a:spcPts val="5900"/>
              </a:spcBef>
              <a:buSzPct val="75000"/>
              <a:buFontTx/>
              <a:defRPr sz="5200">
                <a:solidFill>
                  <a:srgbClr val="000000"/>
                </a:solidFill>
                <a:latin typeface="Helvetica Light"/>
                <a:ea typeface="Helvetica Light"/>
                <a:cs typeface="Helvetica Light"/>
                <a:sym typeface="Helvetica Light"/>
              </a:defRPr>
            </a:lvl4pPr>
            <a:lvl5pPr marL="3175000" indent="-635000" defTabSz="825500">
              <a:lnSpc>
                <a:spcPct val="100000"/>
              </a:lnSpc>
              <a:spcBef>
                <a:spcPts val="5900"/>
              </a:spcBef>
              <a:buSzPct val="75000"/>
              <a:buFontTx/>
              <a:defRPr sz="5200">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xfrm>
            <a:off x="11959031" y="13081000"/>
            <a:ext cx="453239" cy="469900"/>
          </a:xfrm>
          <a:prstGeom prst="rect">
            <a:avLst/>
          </a:prstGeom>
        </p:spPr>
        <p:txBody>
          <a:bodyPr lIns="50800" tIns="50800" rIns="50800" bIns="50800"/>
          <a:lstStyle>
            <a:lvl1pPr defTabSz="825500">
              <a:defRPr sz="24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65" name="Image"/>
          <p:cNvSpPr>
            <a:spLocks noGrp="1"/>
          </p:cNvSpPr>
          <p:nvPr>
            <p:ph type="pic" sz="quarter" idx="13"/>
          </p:nvPr>
        </p:nvSpPr>
        <p:spPr>
          <a:xfrm>
            <a:off x="15760700" y="7048500"/>
            <a:ext cx="7404100" cy="5549900"/>
          </a:xfrm>
          <a:prstGeom prst="rect">
            <a:avLst/>
          </a:prstGeom>
        </p:spPr>
        <p:txBody>
          <a:bodyPr lIns="91439" tIns="45719" rIns="91439" bIns="45719">
            <a:noAutofit/>
          </a:bodyPr>
          <a:lstStyle/>
          <a:p>
            <a:endParaRPr/>
          </a:p>
        </p:txBody>
      </p:sp>
      <p:sp>
        <p:nvSpPr>
          <p:cNvPr id="66" name="Image"/>
          <p:cNvSpPr>
            <a:spLocks noGrp="1"/>
          </p:cNvSpPr>
          <p:nvPr>
            <p:ph type="pic" sz="quarter" idx="14"/>
          </p:nvPr>
        </p:nvSpPr>
        <p:spPr>
          <a:xfrm>
            <a:off x="15760700" y="1130300"/>
            <a:ext cx="7404100" cy="5549900"/>
          </a:xfrm>
          <a:prstGeom prst="rect">
            <a:avLst/>
          </a:prstGeom>
        </p:spPr>
        <p:txBody>
          <a:bodyPr lIns="91439" tIns="45719" rIns="91439" bIns="45719">
            <a:noAutofit/>
          </a:bodyPr>
          <a:lstStyle/>
          <a:p>
            <a:endParaRPr/>
          </a:p>
        </p:txBody>
      </p:sp>
      <p:sp>
        <p:nvSpPr>
          <p:cNvPr id="67" name="Image"/>
          <p:cNvSpPr>
            <a:spLocks noGrp="1"/>
          </p:cNvSpPr>
          <p:nvPr>
            <p:ph type="pic" idx="15"/>
          </p:nvPr>
        </p:nvSpPr>
        <p:spPr>
          <a:xfrm>
            <a:off x="1206500" y="1130300"/>
            <a:ext cx="14173200" cy="11468100"/>
          </a:xfrm>
          <a:prstGeom prst="rect">
            <a:avLst/>
          </a:prstGeom>
        </p:spPr>
        <p:txBody>
          <a:bodyPr lIns="91439" tIns="45719" rIns="91439" bIns="45719">
            <a:noAutofit/>
          </a:bodyPr>
          <a:lstStyle/>
          <a:p>
            <a:endParaRPr/>
          </a:p>
        </p:txBody>
      </p:sp>
      <p:sp>
        <p:nvSpPr>
          <p:cNvPr id="68" name="Slide Number"/>
          <p:cNvSpPr txBox="1">
            <a:spLocks noGrp="1"/>
          </p:cNvSpPr>
          <p:nvPr>
            <p:ph type="sldNum" sz="quarter" idx="2"/>
          </p:nvPr>
        </p:nvSpPr>
        <p:spPr>
          <a:xfrm>
            <a:off x="11959031" y="13081000"/>
            <a:ext cx="453239" cy="469900"/>
          </a:xfrm>
          <a:prstGeom prst="rect">
            <a:avLst/>
          </a:prstGeom>
        </p:spPr>
        <p:txBody>
          <a:bodyPr lIns="50800" tIns="50800" rIns="50800" bIns="50800"/>
          <a:lstStyle>
            <a:lvl1pPr defTabSz="825500">
              <a:defRPr sz="24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75" name="Body Level One…"/>
          <p:cNvSpPr txBox="1">
            <a:spLocks noGrp="1"/>
          </p:cNvSpPr>
          <p:nvPr>
            <p:ph type="body" sz="quarter" idx="1"/>
          </p:nvPr>
        </p:nvSpPr>
        <p:spPr>
          <a:xfrm>
            <a:off x="2387600" y="8953500"/>
            <a:ext cx="19621500" cy="685800"/>
          </a:xfrm>
          <a:prstGeom prst="rect">
            <a:avLst/>
          </a:prstGeom>
        </p:spPr>
        <p:txBody>
          <a:bodyPr lIns="50800" tIns="50800" rIns="50800" bIns="50800"/>
          <a:lstStyle>
            <a:lvl1pPr marL="0" indent="0" algn="ctr" defTabSz="825500">
              <a:lnSpc>
                <a:spcPct val="100000"/>
              </a:lnSpc>
              <a:spcBef>
                <a:spcPts val="0"/>
              </a:spcBef>
              <a:buSzTx/>
              <a:buFontTx/>
              <a:buNone/>
              <a:defRPr sz="3800">
                <a:solidFill>
                  <a:srgbClr val="000000"/>
                </a:solidFill>
                <a:latin typeface="+mj-lt"/>
                <a:ea typeface="+mj-ea"/>
                <a:cs typeface="+mj-cs"/>
                <a:sym typeface="Helvetica"/>
              </a:defRPr>
            </a:lvl1pPr>
            <a:lvl2pPr marL="1099038" indent="-464038" algn="ctr" defTabSz="825500">
              <a:lnSpc>
                <a:spcPct val="100000"/>
              </a:lnSpc>
              <a:spcBef>
                <a:spcPts val="0"/>
              </a:spcBef>
              <a:buSzPct val="75000"/>
              <a:buFontTx/>
              <a:defRPr sz="3800">
                <a:solidFill>
                  <a:srgbClr val="000000"/>
                </a:solidFill>
                <a:latin typeface="+mj-lt"/>
                <a:ea typeface="+mj-ea"/>
                <a:cs typeface="+mj-cs"/>
                <a:sym typeface="Helvetica"/>
              </a:defRPr>
            </a:lvl2pPr>
            <a:lvl3pPr marL="1734038" indent="-464038" algn="ctr" defTabSz="825500">
              <a:lnSpc>
                <a:spcPct val="100000"/>
              </a:lnSpc>
              <a:spcBef>
                <a:spcPts val="0"/>
              </a:spcBef>
              <a:buSzPct val="75000"/>
              <a:buFontTx/>
              <a:defRPr sz="3800">
                <a:solidFill>
                  <a:srgbClr val="000000"/>
                </a:solidFill>
                <a:latin typeface="+mj-lt"/>
                <a:ea typeface="+mj-ea"/>
                <a:cs typeface="+mj-cs"/>
                <a:sym typeface="Helvetica"/>
              </a:defRPr>
            </a:lvl3pPr>
            <a:lvl4pPr marL="2369038" indent="-464038" algn="ctr" defTabSz="825500">
              <a:lnSpc>
                <a:spcPct val="100000"/>
              </a:lnSpc>
              <a:spcBef>
                <a:spcPts val="0"/>
              </a:spcBef>
              <a:buSzPct val="75000"/>
              <a:buFontTx/>
              <a:defRPr sz="3800">
                <a:solidFill>
                  <a:srgbClr val="000000"/>
                </a:solidFill>
                <a:latin typeface="+mj-lt"/>
                <a:ea typeface="+mj-ea"/>
                <a:cs typeface="+mj-cs"/>
                <a:sym typeface="Helvetica"/>
              </a:defRPr>
            </a:lvl4pPr>
            <a:lvl5pPr marL="3004038" indent="-464038" algn="ctr" defTabSz="825500">
              <a:lnSpc>
                <a:spcPct val="100000"/>
              </a:lnSpc>
              <a:spcBef>
                <a:spcPts val="0"/>
              </a:spcBef>
              <a:buSzPct val="75000"/>
              <a:buFontTx/>
              <a:defRPr sz="3800">
                <a:solidFill>
                  <a:srgbClr val="000000"/>
                </a:solidFill>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76" name="“Type a quote here.”"/>
          <p:cNvSpPr txBox="1">
            <a:spLocks noGrp="1"/>
          </p:cNvSpPr>
          <p:nvPr>
            <p:ph type="body" sz="quarter" idx="13"/>
          </p:nvPr>
        </p:nvSpPr>
        <p:spPr>
          <a:xfrm>
            <a:off x="2387600" y="6045200"/>
            <a:ext cx="19621500" cy="889000"/>
          </a:xfrm>
          <a:prstGeom prst="rect">
            <a:avLst/>
          </a:prstGeom>
        </p:spPr>
        <p:txBody>
          <a:bodyPr lIns="50800" tIns="50800" rIns="50800" bIns="50800" anchor="ctr"/>
          <a:lstStyle/>
          <a:p>
            <a:pPr marL="0" indent="0" algn="ctr" defTabSz="825500">
              <a:lnSpc>
                <a:spcPct val="100000"/>
              </a:lnSpc>
              <a:spcBef>
                <a:spcPts val="0"/>
              </a:spcBef>
              <a:buSzTx/>
              <a:buFontTx/>
              <a:buNone/>
              <a:defRPr sz="5200">
                <a:solidFill>
                  <a:srgbClr val="000000"/>
                </a:solidFill>
                <a:latin typeface="Helvetica Light"/>
                <a:ea typeface="Helvetica Light"/>
                <a:cs typeface="Helvetica Light"/>
                <a:sym typeface="Helvetica Light"/>
              </a:defRPr>
            </a:pPr>
            <a:endParaRPr/>
          </a:p>
        </p:txBody>
      </p:sp>
      <p:sp>
        <p:nvSpPr>
          <p:cNvPr id="77" name="Slide Number"/>
          <p:cNvSpPr txBox="1">
            <a:spLocks noGrp="1"/>
          </p:cNvSpPr>
          <p:nvPr>
            <p:ph type="sldNum" sz="quarter" idx="2"/>
          </p:nvPr>
        </p:nvSpPr>
        <p:spPr>
          <a:xfrm>
            <a:off x="11959031" y="13081000"/>
            <a:ext cx="453239" cy="469900"/>
          </a:xfrm>
          <a:prstGeom prst="rect">
            <a:avLst/>
          </a:prstGeom>
        </p:spPr>
        <p:txBody>
          <a:bodyPr lIns="50800" tIns="50800" rIns="50800" bIns="50800"/>
          <a:lstStyle>
            <a:lvl1pPr defTabSz="825500">
              <a:defRPr sz="24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84" name="Image"/>
          <p:cNvSpPr>
            <a:spLocks noGrp="1"/>
          </p:cNvSpPr>
          <p:nvPr>
            <p:ph type="pic" idx="13"/>
          </p:nvPr>
        </p:nvSpPr>
        <p:spPr>
          <a:xfrm>
            <a:off x="0" y="0"/>
            <a:ext cx="24384000" cy="13716000"/>
          </a:xfrm>
          <a:prstGeom prst="rect">
            <a:avLst/>
          </a:prstGeom>
        </p:spPr>
        <p:txBody>
          <a:bodyPr lIns="91439" tIns="45719" rIns="91439" bIns="45719">
            <a:noAutofit/>
          </a:bodyPr>
          <a:lstStyle/>
          <a:p>
            <a:endParaRPr/>
          </a:p>
        </p:txBody>
      </p:sp>
      <p:sp>
        <p:nvSpPr>
          <p:cNvPr id="85" name="Slide Number"/>
          <p:cNvSpPr txBox="1">
            <a:spLocks noGrp="1"/>
          </p:cNvSpPr>
          <p:nvPr>
            <p:ph type="sldNum" sz="quarter" idx="2"/>
          </p:nvPr>
        </p:nvSpPr>
        <p:spPr>
          <a:xfrm>
            <a:off x="11959031" y="13081000"/>
            <a:ext cx="453239" cy="469900"/>
          </a:xfrm>
          <a:prstGeom prst="rect">
            <a:avLst/>
          </a:prstGeom>
        </p:spPr>
        <p:txBody>
          <a:bodyPr lIns="50800" tIns="50800" rIns="50800" bIns="50800"/>
          <a:lstStyle>
            <a:lvl1pPr defTabSz="825500">
              <a:defRPr sz="24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32E3D"/>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197460" y="920316"/>
            <a:ext cx="21504922" cy="1649687"/>
          </a:xfrm>
          <a:prstGeom prst="rect">
            <a:avLst/>
          </a:prstGeom>
          <a:ln w="12700">
            <a:miter lim="400000"/>
          </a:ln>
          <a:extLst>
            <a:ext uri="{C572A759-6A51-4108-AA02-DFA0A04FC94B}">
              <ma14:wrappingTextBoxFlag xmlns:ma14="http://schemas.microsoft.com/office/mac/drawingml/2011/main" xmlns="" val="1"/>
            </a:ext>
          </a:extLst>
        </p:spPr>
        <p:txBody>
          <a:bodyPr lIns="76200" tIns="76200" rIns="76200" bIns="76200">
            <a:normAutofit/>
          </a:bodyPr>
          <a:lstStyle/>
          <a:p>
            <a:r>
              <a:t>Title Text</a:t>
            </a:r>
          </a:p>
        </p:txBody>
      </p:sp>
      <p:sp>
        <p:nvSpPr>
          <p:cNvPr id="3" name="Body Level One…"/>
          <p:cNvSpPr txBox="1">
            <a:spLocks noGrp="1"/>
          </p:cNvSpPr>
          <p:nvPr>
            <p:ph type="body" idx="1"/>
          </p:nvPr>
        </p:nvSpPr>
        <p:spPr>
          <a:xfrm>
            <a:off x="1197458" y="3650455"/>
            <a:ext cx="21062732" cy="8416529"/>
          </a:xfrm>
          <a:prstGeom prst="rect">
            <a:avLst/>
          </a:prstGeom>
          <a:ln w="12700">
            <a:miter lim="400000"/>
          </a:ln>
          <a:extLst>
            <a:ext uri="{C572A759-6A51-4108-AA02-DFA0A04FC94B}">
              <ma14:wrappingTextBoxFlag xmlns:ma14="http://schemas.microsoft.com/office/mac/drawingml/2011/main" xmlns="" val="1"/>
            </a:ext>
          </a:extLst>
        </p:spPr>
        <p:txBody>
          <a:bodyPr lIns="68574" tIns="68574" rIns="68574" bIns="6857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0170511" y="12713492"/>
            <a:ext cx="864302" cy="873751"/>
          </a:xfrm>
          <a:prstGeom prst="rect">
            <a:avLst/>
          </a:prstGeom>
          <a:ln w="12700">
            <a:miter lim="400000"/>
          </a:ln>
        </p:spPr>
        <p:txBody>
          <a:bodyPr wrap="none" lIns="68574" tIns="68574" rIns="68574" bIns="68574">
            <a:spAutoFit/>
          </a:bodyPr>
          <a:lstStyle>
            <a:lvl1pPr defTabSz="876297">
              <a:defRPr sz="4800">
                <a:latin typeface="Amazon Ember Light"/>
                <a:ea typeface="Amazon Ember Light"/>
                <a:cs typeface="Amazon Ember Light"/>
                <a:sym typeface="Amazon Ember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Lst>
  <p:transition spd="med"/>
  <p:txStyles>
    <p:titleStyle>
      <a:lvl1pPr marL="0" marR="0" indent="0" algn="l" defTabSz="876297" rtl="0" latinLnBrk="0">
        <a:lnSpc>
          <a:spcPct val="120000"/>
        </a:lnSpc>
        <a:spcBef>
          <a:spcPts val="0"/>
        </a:spcBef>
        <a:spcAft>
          <a:spcPts val="0"/>
        </a:spcAft>
        <a:buClrTx/>
        <a:buSzTx/>
        <a:buFontTx/>
        <a:buNone/>
        <a:tabLst/>
        <a:defRPr sz="8000" b="0" i="0" u="none" strike="noStrike" cap="none" spc="442" baseline="0">
          <a:ln>
            <a:noFill/>
          </a:ln>
          <a:solidFill>
            <a:srgbClr val="F2F2F2"/>
          </a:solidFill>
          <a:uFillTx/>
          <a:latin typeface="Amazon Ember Light"/>
          <a:ea typeface="Amazon Ember Light"/>
          <a:cs typeface="Amazon Ember Light"/>
          <a:sym typeface="Amazon Ember Light"/>
        </a:defRPr>
      </a:lvl1pPr>
      <a:lvl2pPr marL="0" marR="0" indent="0" algn="l" defTabSz="876297" rtl="0" latinLnBrk="0">
        <a:lnSpc>
          <a:spcPct val="120000"/>
        </a:lnSpc>
        <a:spcBef>
          <a:spcPts val="0"/>
        </a:spcBef>
        <a:spcAft>
          <a:spcPts val="0"/>
        </a:spcAft>
        <a:buClrTx/>
        <a:buSzTx/>
        <a:buFontTx/>
        <a:buNone/>
        <a:tabLst/>
        <a:defRPr sz="8000" b="0" i="0" u="none" strike="noStrike" cap="none" spc="442" baseline="0">
          <a:ln>
            <a:noFill/>
          </a:ln>
          <a:solidFill>
            <a:srgbClr val="F2F2F2"/>
          </a:solidFill>
          <a:uFillTx/>
          <a:latin typeface="Amazon Ember Light"/>
          <a:ea typeface="Amazon Ember Light"/>
          <a:cs typeface="Amazon Ember Light"/>
          <a:sym typeface="Amazon Ember Light"/>
        </a:defRPr>
      </a:lvl2pPr>
      <a:lvl3pPr marL="0" marR="0" indent="0" algn="l" defTabSz="876297" rtl="0" latinLnBrk="0">
        <a:lnSpc>
          <a:spcPct val="120000"/>
        </a:lnSpc>
        <a:spcBef>
          <a:spcPts val="0"/>
        </a:spcBef>
        <a:spcAft>
          <a:spcPts val="0"/>
        </a:spcAft>
        <a:buClrTx/>
        <a:buSzTx/>
        <a:buFontTx/>
        <a:buNone/>
        <a:tabLst/>
        <a:defRPr sz="8000" b="0" i="0" u="none" strike="noStrike" cap="none" spc="442" baseline="0">
          <a:ln>
            <a:noFill/>
          </a:ln>
          <a:solidFill>
            <a:srgbClr val="F2F2F2"/>
          </a:solidFill>
          <a:uFillTx/>
          <a:latin typeface="Amazon Ember Light"/>
          <a:ea typeface="Amazon Ember Light"/>
          <a:cs typeface="Amazon Ember Light"/>
          <a:sym typeface="Amazon Ember Light"/>
        </a:defRPr>
      </a:lvl3pPr>
      <a:lvl4pPr marL="0" marR="0" indent="0" algn="l" defTabSz="876297" rtl="0" latinLnBrk="0">
        <a:lnSpc>
          <a:spcPct val="120000"/>
        </a:lnSpc>
        <a:spcBef>
          <a:spcPts val="0"/>
        </a:spcBef>
        <a:spcAft>
          <a:spcPts val="0"/>
        </a:spcAft>
        <a:buClrTx/>
        <a:buSzTx/>
        <a:buFontTx/>
        <a:buNone/>
        <a:tabLst/>
        <a:defRPr sz="8000" b="0" i="0" u="none" strike="noStrike" cap="none" spc="442" baseline="0">
          <a:ln>
            <a:noFill/>
          </a:ln>
          <a:solidFill>
            <a:srgbClr val="F2F2F2"/>
          </a:solidFill>
          <a:uFillTx/>
          <a:latin typeface="Amazon Ember Light"/>
          <a:ea typeface="Amazon Ember Light"/>
          <a:cs typeface="Amazon Ember Light"/>
          <a:sym typeface="Amazon Ember Light"/>
        </a:defRPr>
      </a:lvl4pPr>
      <a:lvl5pPr marL="0" marR="0" indent="0" algn="l" defTabSz="876297" rtl="0" latinLnBrk="0">
        <a:lnSpc>
          <a:spcPct val="120000"/>
        </a:lnSpc>
        <a:spcBef>
          <a:spcPts val="0"/>
        </a:spcBef>
        <a:spcAft>
          <a:spcPts val="0"/>
        </a:spcAft>
        <a:buClrTx/>
        <a:buSzTx/>
        <a:buFontTx/>
        <a:buNone/>
        <a:tabLst/>
        <a:defRPr sz="8000" b="0" i="0" u="none" strike="noStrike" cap="none" spc="442" baseline="0">
          <a:ln>
            <a:noFill/>
          </a:ln>
          <a:solidFill>
            <a:srgbClr val="F2F2F2"/>
          </a:solidFill>
          <a:uFillTx/>
          <a:latin typeface="Amazon Ember Light"/>
          <a:ea typeface="Amazon Ember Light"/>
          <a:cs typeface="Amazon Ember Light"/>
          <a:sym typeface="Amazon Ember Light"/>
        </a:defRPr>
      </a:lvl5pPr>
      <a:lvl6pPr marL="0" marR="0" indent="0" algn="l" defTabSz="876297" rtl="0" latinLnBrk="0">
        <a:lnSpc>
          <a:spcPct val="120000"/>
        </a:lnSpc>
        <a:spcBef>
          <a:spcPts val="0"/>
        </a:spcBef>
        <a:spcAft>
          <a:spcPts val="0"/>
        </a:spcAft>
        <a:buClrTx/>
        <a:buSzTx/>
        <a:buFontTx/>
        <a:buNone/>
        <a:tabLst/>
        <a:defRPr sz="8000" b="0" i="0" u="none" strike="noStrike" cap="none" spc="442" baseline="0">
          <a:ln>
            <a:noFill/>
          </a:ln>
          <a:solidFill>
            <a:srgbClr val="F2F2F2"/>
          </a:solidFill>
          <a:uFillTx/>
          <a:latin typeface="Amazon Ember Light"/>
          <a:ea typeface="Amazon Ember Light"/>
          <a:cs typeface="Amazon Ember Light"/>
          <a:sym typeface="Amazon Ember Light"/>
        </a:defRPr>
      </a:lvl6pPr>
      <a:lvl7pPr marL="0" marR="0" indent="0" algn="l" defTabSz="876297" rtl="0" latinLnBrk="0">
        <a:lnSpc>
          <a:spcPct val="120000"/>
        </a:lnSpc>
        <a:spcBef>
          <a:spcPts val="0"/>
        </a:spcBef>
        <a:spcAft>
          <a:spcPts val="0"/>
        </a:spcAft>
        <a:buClrTx/>
        <a:buSzTx/>
        <a:buFontTx/>
        <a:buNone/>
        <a:tabLst/>
        <a:defRPr sz="8000" b="0" i="0" u="none" strike="noStrike" cap="none" spc="442" baseline="0">
          <a:ln>
            <a:noFill/>
          </a:ln>
          <a:solidFill>
            <a:srgbClr val="F2F2F2"/>
          </a:solidFill>
          <a:uFillTx/>
          <a:latin typeface="Amazon Ember Light"/>
          <a:ea typeface="Amazon Ember Light"/>
          <a:cs typeface="Amazon Ember Light"/>
          <a:sym typeface="Amazon Ember Light"/>
        </a:defRPr>
      </a:lvl7pPr>
      <a:lvl8pPr marL="0" marR="0" indent="0" algn="l" defTabSz="876297" rtl="0" latinLnBrk="0">
        <a:lnSpc>
          <a:spcPct val="120000"/>
        </a:lnSpc>
        <a:spcBef>
          <a:spcPts val="0"/>
        </a:spcBef>
        <a:spcAft>
          <a:spcPts val="0"/>
        </a:spcAft>
        <a:buClrTx/>
        <a:buSzTx/>
        <a:buFontTx/>
        <a:buNone/>
        <a:tabLst/>
        <a:defRPr sz="8000" b="0" i="0" u="none" strike="noStrike" cap="none" spc="442" baseline="0">
          <a:ln>
            <a:noFill/>
          </a:ln>
          <a:solidFill>
            <a:srgbClr val="F2F2F2"/>
          </a:solidFill>
          <a:uFillTx/>
          <a:latin typeface="Amazon Ember Light"/>
          <a:ea typeface="Amazon Ember Light"/>
          <a:cs typeface="Amazon Ember Light"/>
          <a:sym typeface="Amazon Ember Light"/>
        </a:defRPr>
      </a:lvl8pPr>
      <a:lvl9pPr marL="0" marR="0" indent="0" algn="l" defTabSz="876297" rtl="0" latinLnBrk="0">
        <a:lnSpc>
          <a:spcPct val="120000"/>
        </a:lnSpc>
        <a:spcBef>
          <a:spcPts val="0"/>
        </a:spcBef>
        <a:spcAft>
          <a:spcPts val="0"/>
        </a:spcAft>
        <a:buClrTx/>
        <a:buSzTx/>
        <a:buFontTx/>
        <a:buNone/>
        <a:tabLst/>
        <a:defRPr sz="8000" b="0" i="0" u="none" strike="noStrike" cap="none" spc="442" baseline="0">
          <a:ln>
            <a:noFill/>
          </a:ln>
          <a:solidFill>
            <a:srgbClr val="F2F2F2"/>
          </a:solidFill>
          <a:uFillTx/>
          <a:latin typeface="Amazon Ember Light"/>
          <a:ea typeface="Amazon Ember Light"/>
          <a:cs typeface="Amazon Ember Light"/>
          <a:sym typeface="Amazon Ember Light"/>
        </a:defRPr>
      </a:lvl9pPr>
    </p:titleStyle>
    <p:bodyStyle>
      <a:lvl1pPr marL="304800" marR="0" indent="-304800" algn="l" defTabSz="1371600" rtl="0" latinLnBrk="0">
        <a:lnSpc>
          <a:spcPct val="90000"/>
        </a:lnSpc>
        <a:spcBef>
          <a:spcPts val="1300"/>
        </a:spcBef>
        <a:spcAft>
          <a:spcPts val="0"/>
        </a:spcAft>
        <a:buClrTx/>
        <a:buSzPct val="100000"/>
        <a:buFont typeface="Arial"/>
        <a:buChar char="•"/>
        <a:tabLst/>
        <a:defRPr sz="3200" b="0" i="0" u="none" strike="noStrike" cap="none" spc="0" baseline="0">
          <a:ln>
            <a:noFill/>
          </a:ln>
          <a:solidFill>
            <a:srgbClr val="FFFFFF"/>
          </a:solidFill>
          <a:uFillTx/>
          <a:latin typeface="Amazon Ember Light"/>
          <a:ea typeface="Amazon Ember Light"/>
          <a:cs typeface="Amazon Ember Light"/>
          <a:sym typeface="Amazon Ember Light"/>
        </a:defRPr>
      </a:lvl1pPr>
      <a:lvl2pPr marL="822957" marR="0" indent="-365757" algn="l" defTabSz="1371600" rtl="0" latinLnBrk="0">
        <a:lnSpc>
          <a:spcPct val="90000"/>
        </a:lnSpc>
        <a:spcBef>
          <a:spcPts val="1300"/>
        </a:spcBef>
        <a:spcAft>
          <a:spcPts val="0"/>
        </a:spcAft>
        <a:buClrTx/>
        <a:buSzPct val="100000"/>
        <a:buFont typeface="Arial"/>
        <a:buChar char="•"/>
        <a:tabLst/>
        <a:defRPr sz="3200" b="0" i="0" u="none" strike="noStrike" cap="none" spc="0" baseline="0">
          <a:ln>
            <a:noFill/>
          </a:ln>
          <a:solidFill>
            <a:srgbClr val="FFFFFF"/>
          </a:solidFill>
          <a:uFillTx/>
          <a:latin typeface="Amazon Ember Light"/>
          <a:ea typeface="Amazon Ember Light"/>
          <a:cs typeface="Amazon Ember Light"/>
          <a:sym typeface="Amazon Ember Light"/>
        </a:defRPr>
      </a:lvl2pPr>
      <a:lvl3pPr marL="1320800" marR="0" indent="-406400" algn="l" defTabSz="1371600" rtl="0" latinLnBrk="0">
        <a:lnSpc>
          <a:spcPct val="90000"/>
        </a:lnSpc>
        <a:spcBef>
          <a:spcPts val="1300"/>
        </a:spcBef>
        <a:spcAft>
          <a:spcPts val="0"/>
        </a:spcAft>
        <a:buClrTx/>
        <a:buSzPct val="100000"/>
        <a:buFont typeface="Arial"/>
        <a:buChar char="•"/>
        <a:tabLst/>
        <a:defRPr sz="3200" b="0" i="0" u="none" strike="noStrike" cap="none" spc="0" baseline="0">
          <a:ln>
            <a:noFill/>
          </a:ln>
          <a:solidFill>
            <a:srgbClr val="FFFFFF"/>
          </a:solidFill>
          <a:uFillTx/>
          <a:latin typeface="Amazon Ember Light"/>
          <a:ea typeface="Amazon Ember Light"/>
          <a:cs typeface="Amazon Ember Light"/>
          <a:sym typeface="Amazon Ember Light"/>
        </a:defRPr>
      </a:lvl3pPr>
      <a:lvl4pPr marL="1828800" marR="0" indent="-457200" algn="l" defTabSz="1371600" rtl="0" latinLnBrk="0">
        <a:lnSpc>
          <a:spcPct val="90000"/>
        </a:lnSpc>
        <a:spcBef>
          <a:spcPts val="1300"/>
        </a:spcBef>
        <a:spcAft>
          <a:spcPts val="0"/>
        </a:spcAft>
        <a:buClrTx/>
        <a:buSzPct val="100000"/>
        <a:buFont typeface="Arial"/>
        <a:buChar char="•"/>
        <a:tabLst/>
        <a:defRPr sz="3200" b="0" i="0" u="none" strike="noStrike" cap="none" spc="0" baseline="0">
          <a:ln>
            <a:noFill/>
          </a:ln>
          <a:solidFill>
            <a:srgbClr val="FFFFFF"/>
          </a:solidFill>
          <a:uFillTx/>
          <a:latin typeface="Amazon Ember Light"/>
          <a:ea typeface="Amazon Ember Light"/>
          <a:cs typeface="Amazon Ember Light"/>
          <a:sym typeface="Amazon Ember Light"/>
        </a:defRPr>
      </a:lvl4pPr>
      <a:lvl5pPr marL="2286000" marR="0" indent="-457200" algn="l" defTabSz="1371600" rtl="0" latinLnBrk="0">
        <a:lnSpc>
          <a:spcPct val="90000"/>
        </a:lnSpc>
        <a:spcBef>
          <a:spcPts val="1300"/>
        </a:spcBef>
        <a:spcAft>
          <a:spcPts val="0"/>
        </a:spcAft>
        <a:buClrTx/>
        <a:buSzPct val="100000"/>
        <a:buFont typeface="Arial"/>
        <a:buChar char="•"/>
        <a:tabLst/>
        <a:defRPr sz="3200" b="0" i="0" u="none" strike="noStrike" cap="none" spc="0" baseline="0">
          <a:ln>
            <a:noFill/>
          </a:ln>
          <a:solidFill>
            <a:srgbClr val="FFFFFF"/>
          </a:solidFill>
          <a:uFillTx/>
          <a:latin typeface="Amazon Ember Light"/>
          <a:ea typeface="Amazon Ember Light"/>
          <a:cs typeface="Amazon Ember Light"/>
          <a:sym typeface="Amazon Ember Light"/>
        </a:defRPr>
      </a:lvl5pPr>
      <a:lvl6pPr marL="3565769" marR="0" indent="-390769" algn="l" defTabSz="1371600" rtl="0" latinLnBrk="0">
        <a:lnSpc>
          <a:spcPct val="90000"/>
        </a:lnSpc>
        <a:spcBef>
          <a:spcPts val="1300"/>
        </a:spcBef>
        <a:spcAft>
          <a:spcPts val="0"/>
        </a:spcAft>
        <a:buClrTx/>
        <a:buSzPct val="75000"/>
        <a:buFont typeface="Arial"/>
        <a:buChar char="•"/>
        <a:tabLst/>
        <a:defRPr sz="3200" b="0" i="0" u="none" strike="noStrike" cap="none" spc="0" baseline="0">
          <a:ln>
            <a:noFill/>
          </a:ln>
          <a:solidFill>
            <a:srgbClr val="FFFFFF"/>
          </a:solidFill>
          <a:uFillTx/>
          <a:latin typeface="Amazon Ember Light"/>
          <a:ea typeface="Amazon Ember Light"/>
          <a:cs typeface="Amazon Ember Light"/>
          <a:sym typeface="Amazon Ember Light"/>
        </a:defRPr>
      </a:lvl6pPr>
      <a:lvl7pPr marL="4200769" marR="0" indent="-390769" algn="l" defTabSz="1371600" rtl="0" latinLnBrk="0">
        <a:lnSpc>
          <a:spcPct val="90000"/>
        </a:lnSpc>
        <a:spcBef>
          <a:spcPts val="1300"/>
        </a:spcBef>
        <a:spcAft>
          <a:spcPts val="0"/>
        </a:spcAft>
        <a:buClrTx/>
        <a:buSzPct val="75000"/>
        <a:buFont typeface="Arial"/>
        <a:buChar char="•"/>
        <a:tabLst/>
        <a:defRPr sz="3200" b="0" i="0" u="none" strike="noStrike" cap="none" spc="0" baseline="0">
          <a:ln>
            <a:noFill/>
          </a:ln>
          <a:solidFill>
            <a:srgbClr val="FFFFFF"/>
          </a:solidFill>
          <a:uFillTx/>
          <a:latin typeface="Amazon Ember Light"/>
          <a:ea typeface="Amazon Ember Light"/>
          <a:cs typeface="Amazon Ember Light"/>
          <a:sym typeface="Amazon Ember Light"/>
        </a:defRPr>
      </a:lvl7pPr>
      <a:lvl8pPr marL="4835769" marR="0" indent="-390769" algn="l" defTabSz="1371600" rtl="0" latinLnBrk="0">
        <a:lnSpc>
          <a:spcPct val="90000"/>
        </a:lnSpc>
        <a:spcBef>
          <a:spcPts val="1300"/>
        </a:spcBef>
        <a:spcAft>
          <a:spcPts val="0"/>
        </a:spcAft>
        <a:buClrTx/>
        <a:buSzPct val="75000"/>
        <a:buFont typeface="Arial"/>
        <a:buChar char="•"/>
        <a:tabLst/>
        <a:defRPr sz="3200" b="0" i="0" u="none" strike="noStrike" cap="none" spc="0" baseline="0">
          <a:ln>
            <a:noFill/>
          </a:ln>
          <a:solidFill>
            <a:srgbClr val="FFFFFF"/>
          </a:solidFill>
          <a:uFillTx/>
          <a:latin typeface="Amazon Ember Light"/>
          <a:ea typeface="Amazon Ember Light"/>
          <a:cs typeface="Amazon Ember Light"/>
          <a:sym typeface="Amazon Ember Light"/>
        </a:defRPr>
      </a:lvl8pPr>
      <a:lvl9pPr marL="5470769" marR="0" indent="-390769" algn="l" defTabSz="1371600" rtl="0" latinLnBrk="0">
        <a:lnSpc>
          <a:spcPct val="90000"/>
        </a:lnSpc>
        <a:spcBef>
          <a:spcPts val="1300"/>
        </a:spcBef>
        <a:spcAft>
          <a:spcPts val="0"/>
        </a:spcAft>
        <a:buClrTx/>
        <a:buSzPct val="75000"/>
        <a:buFont typeface="Arial"/>
        <a:buChar char="•"/>
        <a:tabLst/>
        <a:defRPr sz="3200" b="0" i="0" u="none" strike="noStrike" cap="none" spc="0" baseline="0">
          <a:ln>
            <a:noFill/>
          </a:ln>
          <a:solidFill>
            <a:srgbClr val="FFFFFF"/>
          </a:solidFill>
          <a:uFillTx/>
          <a:latin typeface="Amazon Ember Light"/>
          <a:ea typeface="Amazon Ember Light"/>
          <a:cs typeface="Amazon Ember Light"/>
          <a:sym typeface="Amazon Ember Light"/>
        </a:defRPr>
      </a:lvl9pPr>
    </p:bodyStyle>
    <p:otherStyle>
      <a:lvl1pPr marL="0" marR="0" indent="0" algn="ctr" defTabSz="876297" rtl="0" latinLnBrk="0">
        <a:lnSpc>
          <a:spcPct val="100000"/>
        </a:lnSpc>
        <a:spcBef>
          <a:spcPts val="0"/>
        </a:spcBef>
        <a:spcAft>
          <a:spcPts val="0"/>
        </a:spcAft>
        <a:buClrTx/>
        <a:buSzTx/>
        <a:buFontTx/>
        <a:buNone/>
        <a:tabLst/>
        <a:defRPr sz="4800" b="0" i="0" u="none" strike="noStrike" cap="none" spc="0" baseline="0">
          <a:ln>
            <a:noFill/>
          </a:ln>
          <a:solidFill>
            <a:schemeClr val="tx1"/>
          </a:solidFill>
          <a:uFillTx/>
          <a:latin typeface="+mn-lt"/>
          <a:ea typeface="+mn-ea"/>
          <a:cs typeface="+mn-cs"/>
          <a:sym typeface="Amazon Ember Light"/>
        </a:defRPr>
      </a:lvl1pPr>
      <a:lvl2pPr marL="0" marR="0" indent="0" algn="ctr" defTabSz="876297" rtl="0" latinLnBrk="0">
        <a:lnSpc>
          <a:spcPct val="100000"/>
        </a:lnSpc>
        <a:spcBef>
          <a:spcPts val="0"/>
        </a:spcBef>
        <a:spcAft>
          <a:spcPts val="0"/>
        </a:spcAft>
        <a:buClrTx/>
        <a:buSzTx/>
        <a:buFontTx/>
        <a:buNone/>
        <a:tabLst/>
        <a:defRPr sz="4800" b="0" i="0" u="none" strike="noStrike" cap="none" spc="0" baseline="0">
          <a:ln>
            <a:noFill/>
          </a:ln>
          <a:solidFill>
            <a:schemeClr val="tx1"/>
          </a:solidFill>
          <a:uFillTx/>
          <a:latin typeface="+mn-lt"/>
          <a:ea typeface="+mn-ea"/>
          <a:cs typeface="+mn-cs"/>
          <a:sym typeface="Amazon Ember Light"/>
        </a:defRPr>
      </a:lvl2pPr>
      <a:lvl3pPr marL="0" marR="0" indent="0" algn="ctr" defTabSz="876297" rtl="0" latinLnBrk="0">
        <a:lnSpc>
          <a:spcPct val="100000"/>
        </a:lnSpc>
        <a:spcBef>
          <a:spcPts val="0"/>
        </a:spcBef>
        <a:spcAft>
          <a:spcPts val="0"/>
        </a:spcAft>
        <a:buClrTx/>
        <a:buSzTx/>
        <a:buFontTx/>
        <a:buNone/>
        <a:tabLst/>
        <a:defRPr sz="4800" b="0" i="0" u="none" strike="noStrike" cap="none" spc="0" baseline="0">
          <a:ln>
            <a:noFill/>
          </a:ln>
          <a:solidFill>
            <a:schemeClr val="tx1"/>
          </a:solidFill>
          <a:uFillTx/>
          <a:latin typeface="+mn-lt"/>
          <a:ea typeface="+mn-ea"/>
          <a:cs typeface="+mn-cs"/>
          <a:sym typeface="Amazon Ember Light"/>
        </a:defRPr>
      </a:lvl3pPr>
      <a:lvl4pPr marL="0" marR="0" indent="0" algn="ctr" defTabSz="876297" rtl="0" latinLnBrk="0">
        <a:lnSpc>
          <a:spcPct val="100000"/>
        </a:lnSpc>
        <a:spcBef>
          <a:spcPts val="0"/>
        </a:spcBef>
        <a:spcAft>
          <a:spcPts val="0"/>
        </a:spcAft>
        <a:buClrTx/>
        <a:buSzTx/>
        <a:buFontTx/>
        <a:buNone/>
        <a:tabLst/>
        <a:defRPr sz="4800" b="0" i="0" u="none" strike="noStrike" cap="none" spc="0" baseline="0">
          <a:ln>
            <a:noFill/>
          </a:ln>
          <a:solidFill>
            <a:schemeClr val="tx1"/>
          </a:solidFill>
          <a:uFillTx/>
          <a:latin typeface="+mn-lt"/>
          <a:ea typeface="+mn-ea"/>
          <a:cs typeface="+mn-cs"/>
          <a:sym typeface="Amazon Ember Light"/>
        </a:defRPr>
      </a:lvl4pPr>
      <a:lvl5pPr marL="0" marR="0" indent="0" algn="ctr" defTabSz="876297" rtl="0" latinLnBrk="0">
        <a:lnSpc>
          <a:spcPct val="100000"/>
        </a:lnSpc>
        <a:spcBef>
          <a:spcPts val="0"/>
        </a:spcBef>
        <a:spcAft>
          <a:spcPts val="0"/>
        </a:spcAft>
        <a:buClrTx/>
        <a:buSzTx/>
        <a:buFontTx/>
        <a:buNone/>
        <a:tabLst/>
        <a:defRPr sz="4800" b="0" i="0" u="none" strike="noStrike" cap="none" spc="0" baseline="0">
          <a:ln>
            <a:noFill/>
          </a:ln>
          <a:solidFill>
            <a:schemeClr val="tx1"/>
          </a:solidFill>
          <a:uFillTx/>
          <a:latin typeface="+mn-lt"/>
          <a:ea typeface="+mn-ea"/>
          <a:cs typeface="+mn-cs"/>
          <a:sym typeface="Amazon Ember Light"/>
        </a:defRPr>
      </a:lvl5pPr>
      <a:lvl6pPr marL="0" marR="0" indent="0" algn="ctr" defTabSz="876297" rtl="0" latinLnBrk="0">
        <a:lnSpc>
          <a:spcPct val="100000"/>
        </a:lnSpc>
        <a:spcBef>
          <a:spcPts val="0"/>
        </a:spcBef>
        <a:spcAft>
          <a:spcPts val="0"/>
        </a:spcAft>
        <a:buClrTx/>
        <a:buSzTx/>
        <a:buFontTx/>
        <a:buNone/>
        <a:tabLst/>
        <a:defRPr sz="4800" b="0" i="0" u="none" strike="noStrike" cap="none" spc="0" baseline="0">
          <a:ln>
            <a:noFill/>
          </a:ln>
          <a:solidFill>
            <a:schemeClr val="tx1"/>
          </a:solidFill>
          <a:uFillTx/>
          <a:latin typeface="+mn-lt"/>
          <a:ea typeface="+mn-ea"/>
          <a:cs typeface="+mn-cs"/>
          <a:sym typeface="Amazon Ember Light"/>
        </a:defRPr>
      </a:lvl6pPr>
      <a:lvl7pPr marL="0" marR="0" indent="0" algn="ctr" defTabSz="876297" rtl="0" latinLnBrk="0">
        <a:lnSpc>
          <a:spcPct val="100000"/>
        </a:lnSpc>
        <a:spcBef>
          <a:spcPts val="0"/>
        </a:spcBef>
        <a:spcAft>
          <a:spcPts val="0"/>
        </a:spcAft>
        <a:buClrTx/>
        <a:buSzTx/>
        <a:buFontTx/>
        <a:buNone/>
        <a:tabLst/>
        <a:defRPr sz="4800" b="0" i="0" u="none" strike="noStrike" cap="none" spc="0" baseline="0">
          <a:ln>
            <a:noFill/>
          </a:ln>
          <a:solidFill>
            <a:schemeClr val="tx1"/>
          </a:solidFill>
          <a:uFillTx/>
          <a:latin typeface="+mn-lt"/>
          <a:ea typeface="+mn-ea"/>
          <a:cs typeface="+mn-cs"/>
          <a:sym typeface="Amazon Ember Light"/>
        </a:defRPr>
      </a:lvl7pPr>
      <a:lvl8pPr marL="0" marR="0" indent="0" algn="ctr" defTabSz="876297" rtl="0" latinLnBrk="0">
        <a:lnSpc>
          <a:spcPct val="100000"/>
        </a:lnSpc>
        <a:spcBef>
          <a:spcPts val="0"/>
        </a:spcBef>
        <a:spcAft>
          <a:spcPts val="0"/>
        </a:spcAft>
        <a:buClrTx/>
        <a:buSzTx/>
        <a:buFontTx/>
        <a:buNone/>
        <a:tabLst/>
        <a:defRPr sz="4800" b="0" i="0" u="none" strike="noStrike" cap="none" spc="0" baseline="0">
          <a:ln>
            <a:noFill/>
          </a:ln>
          <a:solidFill>
            <a:schemeClr val="tx1"/>
          </a:solidFill>
          <a:uFillTx/>
          <a:latin typeface="+mn-lt"/>
          <a:ea typeface="+mn-ea"/>
          <a:cs typeface="+mn-cs"/>
          <a:sym typeface="Amazon Ember Light"/>
        </a:defRPr>
      </a:lvl8pPr>
      <a:lvl9pPr marL="0" marR="0" indent="0" algn="ctr" defTabSz="876297" rtl="0" latinLnBrk="0">
        <a:lnSpc>
          <a:spcPct val="100000"/>
        </a:lnSpc>
        <a:spcBef>
          <a:spcPts val="0"/>
        </a:spcBef>
        <a:spcAft>
          <a:spcPts val="0"/>
        </a:spcAft>
        <a:buClrTx/>
        <a:buSzTx/>
        <a:buFontTx/>
        <a:buNone/>
        <a:tabLst/>
        <a:defRPr sz="4800" b="0" i="0" u="none" strike="noStrike" cap="none" spc="0" baseline="0">
          <a:ln>
            <a:noFill/>
          </a:ln>
          <a:solidFill>
            <a:schemeClr val="tx1"/>
          </a:solidFill>
          <a:uFillTx/>
          <a:latin typeface="+mn-lt"/>
          <a:ea typeface="+mn-ea"/>
          <a:cs typeface="+mn-cs"/>
          <a:sym typeface="Amazon Ember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32E3D"/>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197462" y="920318"/>
            <a:ext cx="21504918" cy="16496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r>
              <a:t>Title Text</a:t>
            </a:r>
          </a:p>
        </p:txBody>
      </p:sp>
      <p:sp>
        <p:nvSpPr>
          <p:cNvPr id="3" name="Body Level One…"/>
          <p:cNvSpPr txBox="1">
            <a:spLocks noGrp="1"/>
          </p:cNvSpPr>
          <p:nvPr>
            <p:ph type="body" idx="1"/>
          </p:nvPr>
        </p:nvSpPr>
        <p:spPr>
          <a:xfrm>
            <a:off x="1197460" y="3650458"/>
            <a:ext cx="21062729" cy="8416526"/>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0167332" y="12713495"/>
            <a:ext cx="870663" cy="861062"/>
          </a:xfrm>
          <a:prstGeom prst="rect">
            <a:avLst/>
          </a:prstGeom>
          <a:ln w="12700">
            <a:miter lim="400000"/>
          </a:ln>
        </p:spPr>
        <p:txBody>
          <a:bodyPr wrap="none" lIns="45719" rIns="45719">
            <a:spAutoFit/>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71521496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1" r:id="rId3"/>
    <p:sldLayoutId id="2147483682" r:id="rId4"/>
    <p:sldLayoutId id="2147483683" r:id="rId5"/>
    <p:sldLayoutId id="2147483684" r:id="rId6"/>
    <p:sldLayoutId id="2147483686" r:id="rId7"/>
    <p:sldLayoutId id="2147483706" r:id="rId8"/>
    <p:sldLayoutId id="2147483707" r:id="rId9"/>
    <p:sldLayoutId id="2147483708" r:id="rId10"/>
    <p:sldLayoutId id="2147483709" r:id="rId11"/>
    <p:sldLayoutId id="2147483710" r:id="rId12"/>
    <p:sldLayoutId id="2147483712" r:id="rId13"/>
    <p:sldLayoutId id="2147483713" r:id="rId14"/>
  </p:sldLayoutIdLst>
  <p:transition spd="med"/>
  <p:txStyles>
    <p:titleStyle>
      <a:lvl1pPr marL="0" marR="0" indent="0" algn="l" defTabSz="876300" rtl="0" latinLnBrk="0">
        <a:lnSpc>
          <a:spcPct val="120000"/>
        </a:lnSpc>
        <a:spcBef>
          <a:spcPts val="0"/>
        </a:spcBef>
        <a:spcAft>
          <a:spcPts val="0"/>
        </a:spcAft>
        <a:buClrTx/>
        <a:buSzTx/>
        <a:buFontTx/>
        <a:buNone/>
        <a:tabLst/>
        <a:defRPr sz="8100" b="0" i="0" u="none" strike="noStrike" cap="none" spc="450" baseline="0">
          <a:ln>
            <a:noFill/>
          </a:ln>
          <a:solidFill>
            <a:srgbClr val="F2F2F2"/>
          </a:solidFill>
          <a:uFillTx/>
          <a:latin typeface="Amazon Ember Light"/>
          <a:ea typeface="Amazon Ember Light"/>
          <a:cs typeface="Amazon Ember Light"/>
          <a:sym typeface="Amazon Ember Light"/>
        </a:defRPr>
      </a:lvl1pPr>
      <a:lvl2pPr marL="0" marR="0" indent="0" algn="l" defTabSz="876300" rtl="0" latinLnBrk="0">
        <a:lnSpc>
          <a:spcPct val="120000"/>
        </a:lnSpc>
        <a:spcBef>
          <a:spcPts val="0"/>
        </a:spcBef>
        <a:spcAft>
          <a:spcPts val="0"/>
        </a:spcAft>
        <a:buClrTx/>
        <a:buSzTx/>
        <a:buFontTx/>
        <a:buNone/>
        <a:tabLst/>
        <a:defRPr sz="8100" b="0" i="0" u="none" strike="noStrike" cap="none" spc="450" baseline="0">
          <a:ln>
            <a:noFill/>
          </a:ln>
          <a:solidFill>
            <a:srgbClr val="F2F2F2"/>
          </a:solidFill>
          <a:uFillTx/>
          <a:latin typeface="Amazon Ember Light"/>
          <a:ea typeface="Amazon Ember Light"/>
          <a:cs typeface="Amazon Ember Light"/>
          <a:sym typeface="Amazon Ember Light"/>
        </a:defRPr>
      </a:lvl2pPr>
      <a:lvl3pPr marL="0" marR="0" indent="0" algn="l" defTabSz="876300" rtl="0" latinLnBrk="0">
        <a:lnSpc>
          <a:spcPct val="120000"/>
        </a:lnSpc>
        <a:spcBef>
          <a:spcPts val="0"/>
        </a:spcBef>
        <a:spcAft>
          <a:spcPts val="0"/>
        </a:spcAft>
        <a:buClrTx/>
        <a:buSzTx/>
        <a:buFontTx/>
        <a:buNone/>
        <a:tabLst/>
        <a:defRPr sz="8100" b="0" i="0" u="none" strike="noStrike" cap="none" spc="450" baseline="0">
          <a:ln>
            <a:noFill/>
          </a:ln>
          <a:solidFill>
            <a:srgbClr val="F2F2F2"/>
          </a:solidFill>
          <a:uFillTx/>
          <a:latin typeface="Amazon Ember Light"/>
          <a:ea typeface="Amazon Ember Light"/>
          <a:cs typeface="Amazon Ember Light"/>
          <a:sym typeface="Amazon Ember Light"/>
        </a:defRPr>
      </a:lvl3pPr>
      <a:lvl4pPr marL="0" marR="0" indent="0" algn="l" defTabSz="876300" rtl="0" latinLnBrk="0">
        <a:lnSpc>
          <a:spcPct val="120000"/>
        </a:lnSpc>
        <a:spcBef>
          <a:spcPts val="0"/>
        </a:spcBef>
        <a:spcAft>
          <a:spcPts val="0"/>
        </a:spcAft>
        <a:buClrTx/>
        <a:buSzTx/>
        <a:buFontTx/>
        <a:buNone/>
        <a:tabLst/>
        <a:defRPr sz="8100" b="0" i="0" u="none" strike="noStrike" cap="none" spc="450" baseline="0">
          <a:ln>
            <a:noFill/>
          </a:ln>
          <a:solidFill>
            <a:srgbClr val="F2F2F2"/>
          </a:solidFill>
          <a:uFillTx/>
          <a:latin typeface="Amazon Ember Light"/>
          <a:ea typeface="Amazon Ember Light"/>
          <a:cs typeface="Amazon Ember Light"/>
          <a:sym typeface="Amazon Ember Light"/>
        </a:defRPr>
      </a:lvl4pPr>
      <a:lvl5pPr marL="0" marR="0" indent="0" algn="l" defTabSz="876300" rtl="0" latinLnBrk="0">
        <a:lnSpc>
          <a:spcPct val="120000"/>
        </a:lnSpc>
        <a:spcBef>
          <a:spcPts val="0"/>
        </a:spcBef>
        <a:spcAft>
          <a:spcPts val="0"/>
        </a:spcAft>
        <a:buClrTx/>
        <a:buSzTx/>
        <a:buFontTx/>
        <a:buNone/>
        <a:tabLst/>
        <a:defRPr sz="8100" b="0" i="0" u="none" strike="noStrike" cap="none" spc="450" baseline="0">
          <a:ln>
            <a:noFill/>
          </a:ln>
          <a:solidFill>
            <a:srgbClr val="F2F2F2"/>
          </a:solidFill>
          <a:uFillTx/>
          <a:latin typeface="Amazon Ember Light"/>
          <a:ea typeface="Amazon Ember Light"/>
          <a:cs typeface="Amazon Ember Light"/>
          <a:sym typeface="Amazon Ember Light"/>
        </a:defRPr>
      </a:lvl5pPr>
      <a:lvl6pPr marL="0" marR="0" indent="0" algn="l" defTabSz="876300" rtl="0" latinLnBrk="0">
        <a:lnSpc>
          <a:spcPct val="120000"/>
        </a:lnSpc>
        <a:spcBef>
          <a:spcPts val="0"/>
        </a:spcBef>
        <a:spcAft>
          <a:spcPts val="0"/>
        </a:spcAft>
        <a:buClrTx/>
        <a:buSzTx/>
        <a:buFontTx/>
        <a:buNone/>
        <a:tabLst/>
        <a:defRPr sz="8100" b="0" i="0" u="none" strike="noStrike" cap="none" spc="450" baseline="0">
          <a:ln>
            <a:noFill/>
          </a:ln>
          <a:solidFill>
            <a:srgbClr val="F2F2F2"/>
          </a:solidFill>
          <a:uFillTx/>
          <a:latin typeface="Amazon Ember Light"/>
          <a:ea typeface="Amazon Ember Light"/>
          <a:cs typeface="Amazon Ember Light"/>
          <a:sym typeface="Amazon Ember Light"/>
        </a:defRPr>
      </a:lvl6pPr>
      <a:lvl7pPr marL="0" marR="0" indent="0" algn="l" defTabSz="876300" rtl="0" latinLnBrk="0">
        <a:lnSpc>
          <a:spcPct val="120000"/>
        </a:lnSpc>
        <a:spcBef>
          <a:spcPts val="0"/>
        </a:spcBef>
        <a:spcAft>
          <a:spcPts val="0"/>
        </a:spcAft>
        <a:buClrTx/>
        <a:buSzTx/>
        <a:buFontTx/>
        <a:buNone/>
        <a:tabLst/>
        <a:defRPr sz="8100" b="0" i="0" u="none" strike="noStrike" cap="none" spc="450" baseline="0">
          <a:ln>
            <a:noFill/>
          </a:ln>
          <a:solidFill>
            <a:srgbClr val="F2F2F2"/>
          </a:solidFill>
          <a:uFillTx/>
          <a:latin typeface="Amazon Ember Light"/>
          <a:ea typeface="Amazon Ember Light"/>
          <a:cs typeface="Amazon Ember Light"/>
          <a:sym typeface="Amazon Ember Light"/>
        </a:defRPr>
      </a:lvl7pPr>
      <a:lvl8pPr marL="0" marR="0" indent="0" algn="l" defTabSz="876300" rtl="0" latinLnBrk="0">
        <a:lnSpc>
          <a:spcPct val="120000"/>
        </a:lnSpc>
        <a:spcBef>
          <a:spcPts val="0"/>
        </a:spcBef>
        <a:spcAft>
          <a:spcPts val="0"/>
        </a:spcAft>
        <a:buClrTx/>
        <a:buSzTx/>
        <a:buFontTx/>
        <a:buNone/>
        <a:tabLst/>
        <a:defRPr sz="8100" b="0" i="0" u="none" strike="noStrike" cap="none" spc="450" baseline="0">
          <a:ln>
            <a:noFill/>
          </a:ln>
          <a:solidFill>
            <a:srgbClr val="F2F2F2"/>
          </a:solidFill>
          <a:uFillTx/>
          <a:latin typeface="Amazon Ember Light"/>
          <a:ea typeface="Amazon Ember Light"/>
          <a:cs typeface="Amazon Ember Light"/>
          <a:sym typeface="Amazon Ember Light"/>
        </a:defRPr>
      </a:lvl8pPr>
      <a:lvl9pPr marL="0" marR="0" indent="0" algn="l" defTabSz="876300" rtl="0" latinLnBrk="0">
        <a:lnSpc>
          <a:spcPct val="120000"/>
        </a:lnSpc>
        <a:spcBef>
          <a:spcPts val="0"/>
        </a:spcBef>
        <a:spcAft>
          <a:spcPts val="0"/>
        </a:spcAft>
        <a:buClrTx/>
        <a:buSzTx/>
        <a:buFontTx/>
        <a:buNone/>
        <a:tabLst/>
        <a:defRPr sz="8100" b="0" i="0" u="none" strike="noStrike" cap="none" spc="450" baseline="0">
          <a:ln>
            <a:noFill/>
          </a:ln>
          <a:solidFill>
            <a:srgbClr val="F2F2F2"/>
          </a:solidFill>
          <a:uFillTx/>
          <a:latin typeface="Amazon Ember Light"/>
          <a:ea typeface="Amazon Ember Light"/>
          <a:cs typeface="Amazon Ember Light"/>
          <a:sym typeface="Amazon Ember Light"/>
        </a:defRPr>
      </a:lvl9pPr>
    </p:titleStyle>
    <p:bodyStyle>
      <a:lvl1pPr marL="342900" marR="0" indent="-342900" algn="l" defTabSz="1371600" rtl="0" latinLnBrk="0">
        <a:lnSpc>
          <a:spcPct val="90000"/>
        </a:lnSpc>
        <a:spcBef>
          <a:spcPts val="1500"/>
        </a:spcBef>
        <a:spcAft>
          <a:spcPts val="0"/>
        </a:spcAft>
        <a:buClrTx/>
        <a:buSzPct val="100000"/>
        <a:buFont typeface="Arial"/>
        <a:buChar char="•"/>
        <a:tabLst/>
        <a:defRPr sz="3600" b="0" i="0" u="none" strike="noStrike" cap="none" spc="0" baseline="0">
          <a:ln>
            <a:noFill/>
          </a:ln>
          <a:solidFill>
            <a:srgbClr val="FFFFFF"/>
          </a:solidFill>
          <a:uFillTx/>
          <a:latin typeface="Amazon Ember Light"/>
          <a:ea typeface="Amazon Ember Light"/>
          <a:cs typeface="Amazon Ember Light"/>
          <a:sym typeface="Amazon Ember Light"/>
        </a:defRPr>
      </a:lvl1pPr>
      <a:lvl2pPr marL="1097279" marR="0" indent="-411479" algn="l" defTabSz="1371600" rtl="0" latinLnBrk="0">
        <a:lnSpc>
          <a:spcPct val="90000"/>
        </a:lnSpc>
        <a:spcBef>
          <a:spcPts val="1500"/>
        </a:spcBef>
        <a:spcAft>
          <a:spcPts val="0"/>
        </a:spcAft>
        <a:buClrTx/>
        <a:buSzPct val="100000"/>
        <a:buFont typeface="Arial"/>
        <a:buChar char="•"/>
        <a:tabLst/>
        <a:defRPr sz="3600" b="0" i="0" u="none" strike="noStrike" cap="none" spc="0" baseline="0">
          <a:ln>
            <a:noFill/>
          </a:ln>
          <a:solidFill>
            <a:srgbClr val="FFFFFF"/>
          </a:solidFill>
          <a:uFillTx/>
          <a:latin typeface="Amazon Ember Light"/>
          <a:ea typeface="Amazon Ember Light"/>
          <a:cs typeface="Amazon Ember Light"/>
          <a:sym typeface="Amazon Ember Light"/>
        </a:defRPr>
      </a:lvl2pPr>
      <a:lvl3pPr marL="1828800" marR="0" indent="-457200" algn="l" defTabSz="1371600" rtl="0" latinLnBrk="0">
        <a:lnSpc>
          <a:spcPct val="90000"/>
        </a:lnSpc>
        <a:spcBef>
          <a:spcPts val="1500"/>
        </a:spcBef>
        <a:spcAft>
          <a:spcPts val="0"/>
        </a:spcAft>
        <a:buClrTx/>
        <a:buSzPct val="100000"/>
        <a:buFont typeface="Arial"/>
        <a:buChar char="•"/>
        <a:tabLst/>
        <a:defRPr sz="3600" b="0" i="0" u="none" strike="noStrike" cap="none" spc="0" baseline="0">
          <a:ln>
            <a:noFill/>
          </a:ln>
          <a:solidFill>
            <a:srgbClr val="FFFFFF"/>
          </a:solidFill>
          <a:uFillTx/>
          <a:latin typeface="Amazon Ember Light"/>
          <a:ea typeface="Amazon Ember Light"/>
          <a:cs typeface="Amazon Ember Light"/>
          <a:sym typeface="Amazon Ember Light"/>
        </a:defRPr>
      </a:lvl3pPr>
      <a:lvl4pPr marL="2571750" marR="0" indent="-514350" algn="l" defTabSz="1371600" rtl="0" latinLnBrk="0">
        <a:lnSpc>
          <a:spcPct val="90000"/>
        </a:lnSpc>
        <a:spcBef>
          <a:spcPts val="1500"/>
        </a:spcBef>
        <a:spcAft>
          <a:spcPts val="0"/>
        </a:spcAft>
        <a:buClrTx/>
        <a:buSzPct val="100000"/>
        <a:buFont typeface="Arial"/>
        <a:buChar char="•"/>
        <a:tabLst/>
        <a:defRPr sz="3600" b="0" i="0" u="none" strike="noStrike" cap="none" spc="0" baseline="0">
          <a:ln>
            <a:noFill/>
          </a:ln>
          <a:solidFill>
            <a:srgbClr val="FFFFFF"/>
          </a:solidFill>
          <a:uFillTx/>
          <a:latin typeface="Amazon Ember Light"/>
          <a:ea typeface="Amazon Ember Light"/>
          <a:cs typeface="Amazon Ember Light"/>
          <a:sym typeface="Amazon Ember Light"/>
        </a:defRPr>
      </a:lvl4pPr>
      <a:lvl5pPr marL="3257550" marR="0" indent="-514350" algn="l" defTabSz="1371600" rtl="0" latinLnBrk="0">
        <a:lnSpc>
          <a:spcPct val="90000"/>
        </a:lnSpc>
        <a:spcBef>
          <a:spcPts val="1500"/>
        </a:spcBef>
        <a:spcAft>
          <a:spcPts val="0"/>
        </a:spcAft>
        <a:buClrTx/>
        <a:buSzPct val="100000"/>
        <a:buFont typeface="Arial"/>
        <a:buChar char="•"/>
        <a:tabLst/>
        <a:defRPr sz="3600" b="0" i="0" u="none" strike="noStrike" cap="none" spc="0" baseline="0">
          <a:ln>
            <a:noFill/>
          </a:ln>
          <a:solidFill>
            <a:srgbClr val="FFFFFF"/>
          </a:solidFill>
          <a:uFillTx/>
          <a:latin typeface="Amazon Ember Light"/>
          <a:ea typeface="Amazon Ember Light"/>
          <a:cs typeface="Amazon Ember Light"/>
          <a:sym typeface="Amazon Ember Light"/>
        </a:defRPr>
      </a:lvl5pPr>
      <a:lvl6pPr marL="3886200" marR="0" indent="-457200" algn="l" defTabSz="1371600" rtl="0" latinLnBrk="0">
        <a:lnSpc>
          <a:spcPct val="90000"/>
        </a:lnSpc>
        <a:spcBef>
          <a:spcPts val="1500"/>
        </a:spcBef>
        <a:spcAft>
          <a:spcPts val="0"/>
        </a:spcAft>
        <a:buClrTx/>
        <a:buSzPct val="100000"/>
        <a:buFont typeface="Arial"/>
        <a:buChar char="•"/>
        <a:tabLst/>
        <a:defRPr sz="3600" b="0" i="0" u="none" strike="noStrike" cap="none" spc="0" baseline="0">
          <a:ln>
            <a:noFill/>
          </a:ln>
          <a:solidFill>
            <a:srgbClr val="FFFFFF"/>
          </a:solidFill>
          <a:uFillTx/>
          <a:latin typeface="Amazon Ember Light"/>
          <a:ea typeface="Amazon Ember Light"/>
          <a:cs typeface="Amazon Ember Light"/>
          <a:sym typeface="Amazon Ember Light"/>
        </a:defRPr>
      </a:lvl6pPr>
      <a:lvl7pPr marL="4572000" marR="0" indent="-457200" algn="l" defTabSz="1371600" rtl="0" latinLnBrk="0">
        <a:lnSpc>
          <a:spcPct val="90000"/>
        </a:lnSpc>
        <a:spcBef>
          <a:spcPts val="1500"/>
        </a:spcBef>
        <a:spcAft>
          <a:spcPts val="0"/>
        </a:spcAft>
        <a:buClrTx/>
        <a:buSzPct val="100000"/>
        <a:buFont typeface="Arial"/>
        <a:buChar char="•"/>
        <a:tabLst/>
        <a:defRPr sz="3600" b="0" i="0" u="none" strike="noStrike" cap="none" spc="0" baseline="0">
          <a:ln>
            <a:noFill/>
          </a:ln>
          <a:solidFill>
            <a:srgbClr val="FFFFFF"/>
          </a:solidFill>
          <a:uFillTx/>
          <a:latin typeface="Amazon Ember Light"/>
          <a:ea typeface="Amazon Ember Light"/>
          <a:cs typeface="Amazon Ember Light"/>
          <a:sym typeface="Amazon Ember Light"/>
        </a:defRPr>
      </a:lvl7pPr>
      <a:lvl8pPr marL="5257800" marR="0" indent="-457200" algn="l" defTabSz="1371600" rtl="0" latinLnBrk="0">
        <a:lnSpc>
          <a:spcPct val="90000"/>
        </a:lnSpc>
        <a:spcBef>
          <a:spcPts val="1500"/>
        </a:spcBef>
        <a:spcAft>
          <a:spcPts val="0"/>
        </a:spcAft>
        <a:buClrTx/>
        <a:buSzPct val="100000"/>
        <a:buFont typeface="Arial"/>
        <a:buChar char="•"/>
        <a:tabLst/>
        <a:defRPr sz="3600" b="0" i="0" u="none" strike="noStrike" cap="none" spc="0" baseline="0">
          <a:ln>
            <a:noFill/>
          </a:ln>
          <a:solidFill>
            <a:srgbClr val="FFFFFF"/>
          </a:solidFill>
          <a:uFillTx/>
          <a:latin typeface="Amazon Ember Light"/>
          <a:ea typeface="Amazon Ember Light"/>
          <a:cs typeface="Amazon Ember Light"/>
          <a:sym typeface="Amazon Ember Light"/>
        </a:defRPr>
      </a:lvl8pPr>
      <a:lvl9pPr marL="5943600" marR="0" indent="-457200" algn="l" defTabSz="1371600" rtl="0" latinLnBrk="0">
        <a:lnSpc>
          <a:spcPct val="90000"/>
        </a:lnSpc>
        <a:spcBef>
          <a:spcPts val="1500"/>
        </a:spcBef>
        <a:spcAft>
          <a:spcPts val="0"/>
        </a:spcAft>
        <a:buClrTx/>
        <a:buSzPct val="100000"/>
        <a:buFont typeface="Arial"/>
        <a:buChar char="•"/>
        <a:tabLst/>
        <a:defRPr sz="3600" b="0" i="0" u="none" strike="noStrike" cap="none" spc="0" baseline="0">
          <a:ln>
            <a:noFill/>
          </a:ln>
          <a:solidFill>
            <a:srgbClr val="FFFFFF"/>
          </a:solidFill>
          <a:uFillTx/>
          <a:latin typeface="Amazon Ember Light"/>
          <a:ea typeface="Amazon Ember Light"/>
          <a:cs typeface="Amazon Ember Light"/>
          <a:sym typeface="Amazon Ember Light"/>
        </a:defRPr>
      </a:lvl9pPr>
    </p:bodyStyle>
    <p:otherStyle>
      <a:lvl1pPr marL="0" marR="0" indent="0" algn="ctr" defTabSz="876300" rtl="0" latinLnBrk="0">
        <a:lnSpc>
          <a:spcPct val="100000"/>
        </a:lnSpc>
        <a:spcBef>
          <a:spcPts val="0"/>
        </a:spcBef>
        <a:spcAft>
          <a:spcPts val="0"/>
        </a:spcAft>
        <a:buClrTx/>
        <a:buSzTx/>
        <a:buFontTx/>
        <a:buNone/>
        <a:tabLst/>
        <a:defRPr sz="4800" b="0" i="0" u="none" strike="noStrike" cap="none" spc="0" baseline="0">
          <a:ln>
            <a:noFill/>
          </a:ln>
          <a:solidFill>
            <a:schemeClr val="tx1"/>
          </a:solidFill>
          <a:uFillTx/>
          <a:latin typeface="+mn-lt"/>
          <a:ea typeface="+mn-ea"/>
          <a:cs typeface="+mn-cs"/>
          <a:sym typeface="Amazon Ember Light"/>
        </a:defRPr>
      </a:lvl1pPr>
      <a:lvl2pPr marL="0" marR="0" indent="0" algn="ctr" defTabSz="876300" rtl="0" latinLnBrk="0">
        <a:lnSpc>
          <a:spcPct val="100000"/>
        </a:lnSpc>
        <a:spcBef>
          <a:spcPts val="0"/>
        </a:spcBef>
        <a:spcAft>
          <a:spcPts val="0"/>
        </a:spcAft>
        <a:buClrTx/>
        <a:buSzTx/>
        <a:buFontTx/>
        <a:buNone/>
        <a:tabLst/>
        <a:defRPr sz="4800" b="0" i="0" u="none" strike="noStrike" cap="none" spc="0" baseline="0">
          <a:ln>
            <a:noFill/>
          </a:ln>
          <a:solidFill>
            <a:schemeClr val="tx1"/>
          </a:solidFill>
          <a:uFillTx/>
          <a:latin typeface="+mn-lt"/>
          <a:ea typeface="+mn-ea"/>
          <a:cs typeface="+mn-cs"/>
          <a:sym typeface="Amazon Ember Light"/>
        </a:defRPr>
      </a:lvl2pPr>
      <a:lvl3pPr marL="0" marR="0" indent="0" algn="ctr" defTabSz="876300" rtl="0" latinLnBrk="0">
        <a:lnSpc>
          <a:spcPct val="100000"/>
        </a:lnSpc>
        <a:spcBef>
          <a:spcPts val="0"/>
        </a:spcBef>
        <a:spcAft>
          <a:spcPts val="0"/>
        </a:spcAft>
        <a:buClrTx/>
        <a:buSzTx/>
        <a:buFontTx/>
        <a:buNone/>
        <a:tabLst/>
        <a:defRPr sz="4800" b="0" i="0" u="none" strike="noStrike" cap="none" spc="0" baseline="0">
          <a:ln>
            <a:noFill/>
          </a:ln>
          <a:solidFill>
            <a:schemeClr val="tx1"/>
          </a:solidFill>
          <a:uFillTx/>
          <a:latin typeface="+mn-lt"/>
          <a:ea typeface="+mn-ea"/>
          <a:cs typeface="+mn-cs"/>
          <a:sym typeface="Amazon Ember Light"/>
        </a:defRPr>
      </a:lvl3pPr>
      <a:lvl4pPr marL="0" marR="0" indent="0" algn="ctr" defTabSz="876300" rtl="0" latinLnBrk="0">
        <a:lnSpc>
          <a:spcPct val="100000"/>
        </a:lnSpc>
        <a:spcBef>
          <a:spcPts val="0"/>
        </a:spcBef>
        <a:spcAft>
          <a:spcPts val="0"/>
        </a:spcAft>
        <a:buClrTx/>
        <a:buSzTx/>
        <a:buFontTx/>
        <a:buNone/>
        <a:tabLst/>
        <a:defRPr sz="4800" b="0" i="0" u="none" strike="noStrike" cap="none" spc="0" baseline="0">
          <a:ln>
            <a:noFill/>
          </a:ln>
          <a:solidFill>
            <a:schemeClr val="tx1"/>
          </a:solidFill>
          <a:uFillTx/>
          <a:latin typeface="+mn-lt"/>
          <a:ea typeface="+mn-ea"/>
          <a:cs typeface="+mn-cs"/>
          <a:sym typeface="Amazon Ember Light"/>
        </a:defRPr>
      </a:lvl4pPr>
      <a:lvl5pPr marL="0" marR="0" indent="0" algn="ctr" defTabSz="876300" rtl="0" latinLnBrk="0">
        <a:lnSpc>
          <a:spcPct val="100000"/>
        </a:lnSpc>
        <a:spcBef>
          <a:spcPts val="0"/>
        </a:spcBef>
        <a:spcAft>
          <a:spcPts val="0"/>
        </a:spcAft>
        <a:buClrTx/>
        <a:buSzTx/>
        <a:buFontTx/>
        <a:buNone/>
        <a:tabLst/>
        <a:defRPr sz="4800" b="0" i="0" u="none" strike="noStrike" cap="none" spc="0" baseline="0">
          <a:ln>
            <a:noFill/>
          </a:ln>
          <a:solidFill>
            <a:schemeClr val="tx1"/>
          </a:solidFill>
          <a:uFillTx/>
          <a:latin typeface="+mn-lt"/>
          <a:ea typeface="+mn-ea"/>
          <a:cs typeface="+mn-cs"/>
          <a:sym typeface="Amazon Ember Light"/>
        </a:defRPr>
      </a:lvl5pPr>
      <a:lvl6pPr marL="0" marR="0" indent="0" algn="ctr" defTabSz="876300" rtl="0" latinLnBrk="0">
        <a:lnSpc>
          <a:spcPct val="100000"/>
        </a:lnSpc>
        <a:spcBef>
          <a:spcPts val="0"/>
        </a:spcBef>
        <a:spcAft>
          <a:spcPts val="0"/>
        </a:spcAft>
        <a:buClrTx/>
        <a:buSzTx/>
        <a:buFontTx/>
        <a:buNone/>
        <a:tabLst/>
        <a:defRPr sz="4800" b="0" i="0" u="none" strike="noStrike" cap="none" spc="0" baseline="0">
          <a:ln>
            <a:noFill/>
          </a:ln>
          <a:solidFill>
            <a:schemeClr val="tx1"/>
          </a:solidFill>
          <a:uFillTx/>
          <a:latin typeface="+mn-lt"/>
          <a:ea typeface="+mn-ea"/>
          <a:cs typeface="+mn-cs"/>
          <a:sym typeface="Amazon Ember Light"/>
        </a:defRPr>
      </a:lvl6pPr>
      <a:lvl7pPr marL="0" marR="0" indent="0" algn="ctr" defTabSz="876300" rtl="0" latinLnBrk="0">
        <a:lnSpc>
          <a:spcPct val="100000"/>
        </a:lnSpc>
        <a:spcBef>
          <a:spcPts val="0"/>
        </a:spcBef>
        <a:spcAft>
          <a:spcPts val="0"/>
        </a:spcAft>
        <a:buClrTx/>
        <a:buSzTx/>
        <a:buFontTx/>
        <a:buNone/>
        <a:tabLst/>
        <a:defRPr sz="4800" b="0" i="0" u="none" strike="noStrike" cap="none" spc="0" baseline="0">
          <a:ln>
            <a:noFill/>
          </a:ln>
          <a:solidFill>
            <a:schemeClr val="tx1"/>
          </a:solidFill>
          <a:uFillTx/>
          <a:latin typeface="+mn-lt"/>
          <a:ea typeface="+mn-ea"/>
          <a:cs typeface="+mn-cs"/>
          <a:sym typeface="Amazon Ember Light"/>
        </a:defRPr>
      </a:lvl7pPr>
      <a:lvl8pPr marL="0" marR="0" indent="0" algn="ctr" defTabSz="876300" rtl="0" latinLnBrk="0">
        <a:lnSpc>
          <a:spcPct val="100000"/>
        </a:lnSpc>
        <a:spcBef>
          <a:spcPts val="0"/>
        </a:spcBef>
        <a:spcAft>
          <a:spcPts val="0"/>
        </a:spcAft>
        <a:buClrTx/>
        <a:buSzTx/>
        <a:buFontTx/>
        <a:buNone/>
        <a:tabLst/>
        <a:defRPr sz="4800" b="0" i="0" u="none" strike="noStrike" cap="none" spc="0" baseline="0">
          <a:ln>
            <a:noFill/>
          </a:ln>
          <a:solidFill>
            <a:schemeClr val="tx1"/>
          </a:solidFill>
          <a:uFillTx/>
          <a:latin typeface="+mn-lt"/>
          <a:ea typeface="+mn-ea"/>
          <a:cs typeface="+mn-cs"/>
          <a:sym typeface="Amazon Ember Light"/>
        </a:defRPr>
      </a:lvl8pPr>
      <a:lvl9pPr marL="0" marR="0" indent="0" algn="ctr" defTabSz="876300" rtl="0" latinLnBrk="0">
        <a:lnSpc>
          <a:spcPct val="100000"/>
        </a:lnSpc>
        <a:spcBef>
          <a:spcPts val="0"/>
        </a:spcBef>
        <a:spcAft>
          <a:spcPts val="0"/>
        </a:spcAft>
        <a:buClrTx/>
        <a:buSzTx/>
        <a:buFontTx/>
        <a:buNone/>
        <a:tabLst/>
        <a:defRPr sz="4800" b="0" i="0" u="none" strike="noStrike" cap="none" spc="0" baseline="0">
          <a:ln>
            <a:noFill/>
          </a:ln>
          <a:solidFill>
            <a:schemeClr val="tx1"/>
          </a:solidFill>
          <a:uFillTx/>
          <a:latin typeface="+mn-lt"/>
          <a:ea typeface="+mn-ea"/>
          <a:cs typeface="+mn-cs"/>
          <a:sym typeface="Amazon Ember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232E3D"/>
        </a:solidFill>
        <a:effectLst/>
      </p:bgPr>
    </p:bg>
    <p:spTree>
      <p:nvGrpSpPr>
        <p:cNvPr id="1" name=""/>
        <p:cNvGrpSpPr/>
        <p:nvPr/>
      </p:nvGrpSpPr>
      <p:grpSpPr>
        <a:xfrm>
          <a:off x="0" y="0"/>
          <a:ext cx="0" cy="0"/>
          <a:chOff x="0" y="0"/>
          <a:chExt cx="0" cy="0"/>
        </a:xfrm>
      </p:grpSpPr>
      <p:sp>
        <p:nvSpPr>
          <p:cNvPr id="7" name="Rectangle 6"/>
          <p:cNvSpPr/>
          <p:nvPr/>
        </p:nvSpPr>
        <p:spPr>
          <a:xfrm>
            <a:off x="0" y="0"/>
            <a:ext cx="24384000" cy="152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 name="Title Placeholder 1"/>
          <p:cNvSpPr>
            <a:spLocks noGrp="1"/>
          </p:cNvSpPr>
          <p:nvPr>
            <p:ph type="title"/>
          </p:nvPr>
        </p:nvSpPr>
        <p:spPr>
          <a:xfrm>
            <a:off x="1066802" y="730254"/>
            <a:ext cx="22326600" cy="1736504"/>
          </a:xfrm>
          <a:prstGeom prst="rect">
            <a:avLst/>
          </a:prstGeom>
        </p:spPr>
        <p:txBody>
          <a:bodyPr vert="horz" lIns="0" tIns="45720" rIns="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66802" y="3645541"/>
            <a:ext cx="22326600" cy="915035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p:cNvSpPr/>
          <p:nvPr/>
        </p:nvSpPr>
        <p:spPr>
          <a:xfrm>
            <a:off x="11887200" y="13106369"/>
            <a:ext cx="12192000" cy="323486"/>
          </a:xfrm>
          <a:prstGeom prst="rect">
            <a:avLst/>
          </a:prstGeom>
        </p:spPr>
        <p:txBody>
          <a:bodyPr lIns="0" tIns="0" rIns="0" bIns="0" anchor="ctr" anchorCtr="0">
            <a:spAutoFit/>
          </a:bodyPr>
          <a:lstStyle/>
          <a:p>
            <a:pPr algn="r"/>
            <a:r>
              <a:rPr lang="en-US" sz="2102" b="0" dirty="0">
                <a:solidFill>
                  <a:schemeClr val="bg1">
                    <a:lumMod val="50000"/>
                  </a:schemeClr>
                </a:solidFill>
              </a:rPr>
              <a:t>©2018, Amazon.com or its affiliates. All rights reserved</a:t>
            </a:r>
          </a:p>
        </p:txBody>
      </p:sp>
    </p:spTree>
    <p:extLst>
      <p:ext uri="{BB962C8B-B14F-4D97-AF65-F5344CB8AC3E}">
        <p14:creationId xmlns:p14="http://schemas.microsoft.com/office/powerpoint/2010/main" val="1519343749"/>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16" r:id="rId16"/>
    <p:sldLayoutId id="2147483717" r:id="rId17"/>
    <p:sldLayoutId id="2147483718" r:id="rId18"/>
    <p:sldLayoutId id="2147483730" r:id="rId19"/>
  </p:sldLayoutIdLst>
  <p:hf sldNum="0" hdr="0" dt="0"/>
  <p:txStyles>
    <p:titleStyle>
      <a:lvl1pPr algn="ctr" defTabSz="1828754" rtl="0" eaLnBrk="1" latinLnBrk="0" hangingPunct="1">
        <a:lnSpc>
          <a:spcPct val="90000"/>
        </a:lnSpc>
        <a:spcBef>
          <a:spcPct val="0"/>
        </a:spcBef>
        <a:buNone/>
        <a:defRPr sz="8000" kern="1200">
          <a:solidFill>
            <a:schemeClr val="tx1"/>
          </a:solidFill>
          <a:latin typeface="+mj-lt"/>
          <a:ea typeface="+mj-ea"/>
          <a:cs typeface="+mj-cs"/>
        </a:defRPr>
      </a:lvl1pPr>
    </p:titleStyle>
    <p:bodyStyle>
      <a:lvl1pPr marL="457188" indent="-457188" algn="l" defTabSz="1828754" rtl="0" eaLnBrk="1" latinLnBrk="0" hangingPunct="1">
        <a:lnSpc>
          <a:spcPct val="100000"/>
        </a:lnSpc>
        <a:spcBef>
          <a:spcPts val="2000"/>
        </a:spcBef>
        <a:spcAft>
          <a:spcPts val="800"/>
        </a:spcAft>
        <a:buFont typeface="Arial" panose="020B0604020202020204" pitchFamily="34" charset="0"/>
        <a:buChar char="•"/>
        <a:tabLst/>
        <a:defRPr sz="4800" kern="1200">
          <a:solidFill>
            <a:schemeClr val="bg1">
              <a:lumMod val="10000"/>
              <a:lumOff val="90000"/>
            </a:schemeClr>
          </a:solidFill>
          <a:latin typeface="+mn-lt"/>
          <a:ea typeface="+mn-ea"/>
          <a:cs typeface="+mn-cs"/>
        </a:defRPr>
      </a:lvl1pPr>
      <a:lvl2pPr marL="1152496" indent="-457188" algn="l" defTabSz="1828754" rtl="0" eaLnBrk="1" latinLnBrk="0" hangingPunct="1">
        <a:lnSpc>
          <a:spcPct val="100000"/>
        </a:lnSpc>
        <a:spcBef>
          <a:spcPts val="1000"/>
        </a:spcBef>
        <a:spcAft>
          <a:spcPts val="800"/>
        </a:spcAft>
        <a:buFont typeface="Arial" panose="020B0604020202020204" pitchFamily="34" charset="0"/>
        <a:buChar char="•"/>
        <a:tabLst/>
        <a:defRPr sz="4000" kern="1200">
          <a:solidFill>
            <a:schemeClr val="bg1">
              <a:lumMod val="10000"/>
              <a:lumOff val="90000"/>
            </a:schemeClr>
          </a:solidFill>
          <a:latin typeface="+mn-lt"/>
          <a:ea typeface="+mn-ea"/>
          <a:cs typeface="+mn-cs"/>
        </a:defRPr>
      </a:lvl2pPr>
      <a:lvl3pPr marL="2285942" indent="-457188" algn="l" defTabSz="1828754" rtl="0" eaLnBrk="1" latinLnBrk="0" hangingPunct="1">
        <a:lnSpc>
          <a:spcPct val="100000"/>
        </a:lnSpc>
        <a:spcBef>
          <a:spcPts val="1000"/>
        </a:spcBef>
        <a:spcAft>
          <a:spcPts val="800"/>
        </a:spcAft>
        <a:buFont typeface="Arial" panose="020B0604020202020204" pitchFamily="34" charset="0"/>
        <a:buChar char="•"/>
        <a:tabLst/>
        <a:defRPr sz="3600" kern="1200">
          <a:solidFill>
            <a:schemeClr val="bg1">
              <a:lumMod val="10000"/>
              <a:lumOff val="90000"/>
            </a:schemeClr>
          </a:solidFill>
          <a:latin typeface="+mn-lt"/>
          <a:ea typeface="+mn-ea"/>
          <a:cs typeface="+mn-cs"/>
        </a:defRPr>
      </a:lvl3pPr>
      <a:lvl4pPr marL="3200320" indent="-457188" algn="l" defTabSz="1828754" rtl="0" eaLnBrk="1" latinLnBrk="0" hangingPunct="1">
        <a:lnSpc>
          <a:spcPct val="100000"/>
        </a:lnSpc>
        <a:spcBef>
          <a:spcPts val="1000"/>
        </a:spcBef>
        <a:spcAft>
          <a:spcPts val="800"/>
        </a:spcAft>
        <a:buFont typeface="Arial" panose="020B0604020202020204" pitchFamily="34" charset="0"/>
        <a:buChar char="•"/>
        <a:tabLst/>
        <a:defRPr sz="3200" kern="1200">
          <a:solidFill>
            <a:schemeClr val="bg1">
              <a:lumMod val="10000"/>
              <a:lumOff val="90000"/>
            </a:schemeClr>
          </a:solidFill>
          <a:latin typeface="+mn-lt"/>
          <a:ea typeface="+mn-ea"/>
          <a:cs typeface="+mn-cs"/>
        </a:defRPr>
      </a:lvl4pPr>
      <a:lvl5pPr marL="4114698" indent="-457188" algn="l" defTabSz="1828754" rtl="0" eaLnBrk="1" latinLnBrk="0" hangingPunct="1">
        <a:lnSpc>
          <a:spcPct val="100000"/>
        </a:lnSpc>
        <a:spcBef>
          <a:spcPts val="1000"/>
        </a:spcBef>
        <a:spcAft>
          <a:spcPts val="800"/>
        </a:spcAft>
        <a:buFont typeface="Arial" panose="020B0604020202020204" pitchFamily="34" charset="0"/>
        <a:buChar char="•"/>
        <a:tabLst/>
        <a:defRPr sz="3200" kern="1200">
          <a:solidFill>
            <a:schemeClr val="bg1">
              <a:lumMod val="10000"/>
              <a:lumOff val="90000"/>
            </a:schemeClr>
          </a:solidFill>
          <a:latin typeface="+mn-lt"/>
          <a:ea typeface="+mn-ea"/>
          <a:cs typeface="+mn-cs"/>
        </a:defRPr>
      </a:lvl5pPr>
      <a:lvl6pPr marL="5029074" indent="-457188" algn="l" defTabSz="182875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452" indent="-457188" algn="l" defTabSz="182875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828" indent="-457188" algn="l" defTabSz="182875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206" indent="-457188" algn="l" defTabSz="182875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54" rtl="0" eaLnBrk="1" latinLnBrk="0" hangingPunct="1">
        <a:defRPr sz="3600" kern="1200">
          <a:solidFill>
            <a:schemeClr val="tx1"/>
          </a:solidFill>
          <a:latin typeface="+mn-lt"/>
          <a:ea typeface="+mn-ea"/>
          <a:cs typeface="+mn-cs"/>
        </a:defRPr>
      </a:lvl1pPr>
      <a:lvl2pPr marL="914378" algn="l" defTabSz="1828754" rtl="0" eaLnBrk="1" latinLnBrk="0" hangingPunct="1">
        <a:defRPr sz="3600" kern="1200">
          <a:solidFill>
            <a:schemeClr val="tx1"/>
          </a:solidFill>
          <a:latin typeface="+mn-lt"/>
          <a:ea typeface="+mn-ea"/>
          <a:cs typeface="+mn-cs"/>
        </a:defRPr>
      </a:lvl2pPr>
      <a:lvl3pPr marL="1828754" algn="l" defTabSz="1828754" rtl="0" eaLnBrk="1" latinLnBrk="0" hangingPunct="1">
        <a:defRPr sz="3600" kern="1200">
          <a:solidFill>
            <a:schemeClr val="tx1"/>
          </a:solidFill>
          <a:latin typeface="+mn-lt"/>
          <a:ea typeface="+mn-ea"/>
          <a:cs typeface="+mn-cs"/>
        </a:defRPr>
      </a:lvl3pPr>
      <a:lvl4pPr marL="2743132" algn="l" defTabSz="1828754" rtl="0" eaLnBrk="1" latinLnBrk="0" hangingPunct="1">
        <a:defRPr sz="3600" kern="1200">
          <a:solidFill>
            <a:schemeClr val="tx1"/>
          </a:solidFill>
          <a:latin typeface="+mn-lt"/>
          <a:ea typeface="+mn-ea"/>
          <a:cs typeface="+mn-cs"/>
        </a:defRPr>
      </a:lvl4pPr>
      <a:lvl5pPr marL="3657508" algn="l" defTabSz="1828754" rtl="0" eaLnBrk="1" latinLnBrk="0" hangingPunct="1">
        <a:defRPr sz="3600" kern="1200">
          <a:solidFill>
            <a:schemeClr val="tx1"/>
          </a:solidFill>
          <a:latin typeface="+mn-lt"/>
          <a:ea typeface="+mn-ea"/>
          <a:cs typeface="+mn-cs"/>
        </a:defRPr>
      </a:lvl5pPr>
      <a:lvl6pPr marL="4571886" algn="l" defTabSz="1828754" rtl="0" eaLnBrk="1" latinLnBrk="0" hangingPunct="1">
        <a:defRPr sz="3600" kern="1200">
          <a:solidFill>
            <a:schemeClr val="tx1"/>
          </a:solidFill>
          <a:latin typeface="+mn-lt"/>
          <a:ea typeface="+mn-ea"/>
          <a:cs typeface="+mn-cs"/>
        </a:defRPr>
      </a:lvl6pPr>
      <a:lvl7pPr marL="5486262" algn="l" defTabSz="1828754" rtl="0" eaLnBrk="1" latinLnBrk="0" hangingPunct="1">
        <a:defRPr sz="3600" kern="1200">
          <a:solidFill>
            <a:schemeClr val="tx1"/>
          </a:solidFill>
          <a:latin typeface="+mn-lt"/>
          <a:ea typeface="+mn-ea"/>
          <a:cs typeface="+mn-cs"/>
        </a:defRPr>
      </a:lvl7pPr>
      <a:lvl8pPr marL="6400640" algn="l" defTabSz="1828754" rtl="0" eaLnBrk="1" latinLnBrk="0" hangingPunct="1">
        <a:defRPr sz="3600" kern="1200">
          <a:solidFill>
            <a:schemeClr val="tx1"/>
          </a:solidFill>
          <a:latin typeface="+mn-lt"/>
          <a:ea typeface="+mn-ea"/>
          <a:cs typeface="+mn-cs"/>
        </a:defRPr>
      </a:lvl8pPr>
      <a:lvl9pPr marL="7315018" algn="l" defTabSz="1828754"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36">
          <p15:clr>
            <a:srgbClr val="F26B43"/>
          </p15:clr>
        </p15:guide>
        <p15:guide id="4" orient="horz" pos="4032">
          <p15:clr>
            <a:srgbClr val="F26B43"/>
          </p15:clr>
        </p15:guide>
        <p15:guide id="5" orient="horz" pos="600">
          <p15:clr>
            <a:srgbClr val="F26B43"/>
          </p15:clr>
        </p15:guide>
        <p15:guide id="6" pos="736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32E3D"/>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D73D87-2A3F-6140-92C5-44691DD75498}"/>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9AC3C4-F277-784F-8585-8AD1DDBBB6AC}"/>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66D1EC-49C6-CF43-8287-5B1385AF134E}"/>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45A425E7-AE6E-A949-B032-8761CE5822E4}" type="datetimeFigureOut">
              <a:rPr lang="en-US" smtClean="0"/>
              <a:t>11/23/19</a:t>
            </a:fld>
            <a:endParaRPr lang="en-US"/>
          </a:p>
        </p:txBody>
      </p:sp>
      <p:sp>
        <p:nvSpPr>
          <p:cNvPr id="5" name="Footer Placeholder 4">
            <a:extLst>
              <a:ext uri="{FF2B5EF4-FFF2-40B4-BE49-F238E27FC236}">
                <a16:creationId xmlns:a16="http://schemas.microsoft.com/office/drawing/2014/main" id="{7EFA1BA9-481B-3041-A9DE-EB7CC6A4AA33}"/>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361EF1-4EBF-2248-A573-9018A27EB11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F957C34D-A65F-AA4E-A489-5E870075727F}" type="slidenum">
              <a:rPr lang="en-US" smtClean="0"/>
              <a:t>‹#›</a:t>
            </a:fld>
            <a:endParaRPr lang="en-US"/>
          </a:p>
        </p:txBody>
      </p:sp>
    </p:spTree>
    <p:extLst>
      <p:ext uri="{BB962C8B-B14F-4D97-AF65-F5344CB8AC3E}">
        <p14:creationId xmlns:p14="http://schemas.microsoft.com/office/powerpoint/2010/main" val="1736906770"/>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17" Type="http://schemas.openxmlformats.org/officeDocument/2006/relationships/image" Target="../media/image165.png"/><Relationship Id="rId21" Type="http://schemas.openxmlformats.org/officeDocument/2006/relationships/image" Target="../media/image69.png"/><Relationship Id="rId42" Type="http://schemas.openxmlformats.org/officeDocument/2006/relationships/image" Target="../media/image90.png"/><Relationship Id="rId63" Type="http://schemas.openxmlformats.org/officeDocument/2006/relationships/image" Target="../media/image111.png"/><Relationship Id="rId84" Type="http://schemas.openxmlformats.org/officeDocument/2006/relationships/image" Target="../media/image132.png"/><Relationship Id="rId138" Type="http://schemas.openxmlformats.org/officeDocument/2006/relationships/image" Target="../media/image186.png"/><Relationship Id="rId159" Type="http://schemas.openxmlformats.org/officeDocument/2006/relationships/image" Target="../media/image207.png"/><Relationship Id="rId170" Type="http://schemas.openxmlformats.org/officeDocument/2006/relationships/image" Target="../media/image218.png"/><Relationship Id="rId107" Type="http://schemas.openxmlformats.org/officeDocument/2006/relationships/image" Target="../media/image155.png"/><Relationship Id="rId11" Type="http://schemas.openxmlformats.org/officeDocument/2006/relationships/image" Target="../media/image59.png"/><Relationship Id="rId32" Type="http://schemas.openxmlformats.org/officeDocument/2006/relationships/image" Target="../media/image80.png"/><Relationship Id="rId53" Type="http://schemas.openxmlformats.org/officeDocument/2006/relationships/image" Target="../media/image101.png"/><Relationship Id="rId74" Type="http://schemas.openxmlformats.org/officeDocument/2006/relationships/image" Target="../media/image122.png"/><Relationship Id="rId128" Type="http://schemas.openxmlformats.org/officeDocument/2006/relationships/image" Target="../media/image176.png"/><Relationship Id="rId149" Type="http://schemas.openxmlformats.org/officeDocument/2006/relationships/image" Target="../media/image197.png"/><Relationship Id="rId5" Type="http://schemas.openxmlformats.org/officeDocument/2006/relationships/image" Target="../media/image53.tif"/><Relationship Id="rId95" Type="http://schemas.openxmlformats.org/officeDocument/2006/relationships/image" Target="../media/image143.png"/><Relationship Id="rId160" Type="http://schemas.openxmlformats.org/officeDocument/2006/relationships/image" Target="../media/image208.png"/><Relationship Id="rId22" Type="http://schemas.openxmlformats.org/officeDocument/2006/relationships/image" Target="../media/image70.png"/><Relationship Id="rId43" Type="http://schemas.openxmlformats.org/officeDocument/2006/relationships/image" Target="../media/image91.png"/><Relationship Id="rId64" Type="http://schemas.openxmlformats.org/officeDocument/2006/relationships/image" Target="../media/image112.png"/><Relationship Id="rId118" Type="http://schemas.openxmlformats.org/officeDocument/2006/relationships/image" Target="../media/image166.png"/><Relationship Id="rId139" Type="http://schemas.openxmlformats.org/officeDocument/2006/relationships/image" Target="../media/image187.png"/><Relationship Id="rId85" Type="http://schemas.openxmlformats.org/officeDocument/2006/relationships/image" Target="../media/image133.png"/><Relationship Id="rId150" Type="http://schemas.openxmlformats.org/officeDocument/2006/relationships/image" Target="../media/image198.png"/><Relationship Id="rId12" Type="http://schemas.openxmlformats.org/officeDocument/2006/relationships/image" Target="../media/image60.png"/><Relationship Id="rId33" Type="http://schemas.openxmlformats.org/officeDocument/2006/relationships/image" Target="../media/image81.png"/><Relationship Id="rId108" Type="http://schemas.openxmlformats.org/officeDocument/2006/relationships/image" Target="../media/image156.png"/><Relationship Id="rId129" Type="http://schemas.openxmlformats.org/officeDocument/2006/relationships/image" Target="../media/image177.png"/><Relationship Id="rId54" Type="http://schemas.openxmlformats.org/officeDocument/2006/relationships/image" Target="../media/image102.png"/><Relationship Id="rId70" Type="http://schemas.openxmlformats.org/officeDocument/2006/relationships/image" Target="../media/image118.png"/><Relationship Id="rId75" Type="http://schemas.openxmlformats.org/officeDocument/2006/relationships/image" Target="../media/image123.png"/><Relationship Id="rId91" Type="http://schemas.openxmlformats.org/officeDocument/2006/relationships/image" Target="../media/image139.png"/><Relationship Id="rId96" Type="http://schemas.openxmlformats.org/officeDocument/2006/relationships/image" Target="../media/image144.png"/><Relationship Id="rId140" Type="http://schemas.openxmlformats.org/officeDocument/2006/relationships/image" Target="../media/image188.png"/><Relationship Id="rId145" Type="http://schemas.openxmlformats.org/officeDocument/2006/relationships/image" Target="../media/image193.png"/><Relationship Id="rId161" Type="http://schemas.openxmlformats.org/officeDocument/2006/relationships/image" Target="../media/image209.png"/><Relationship Id="rId166" Type="http://schemas.openxmlformats.org/officeDocument/2006/relationships/image" Target="../media/image214.png"/><Relationship Id="rId1" Type="http://schemas.openxmlformats.org/officeDocument/2006/relationships/slideLayout" Target="../slideLayouts/slideLayout10.xml"/><Relationship Id="rId6" Type="http://schemas.openxmlformats.org/officeDocument/2006/relationships/image" Target="../media/image54.tif"/><Relationship Id="rId23" Type="http://schemas.openxmlformats.org/officeDocument/2006/relationships/image" Target="../media/image71.png"/><Relationship Id="rId28" Type="http://schemas.openxmlformats.org/officeDocument/2006/relationships/image" Target="../media/image76.png"/><Relationship Id="rId49" Type="http://schemas.openxmlformats.org/officeDocument/2006/relationships/image" Target="../media/image97.png"/><Relationship Id="rId114" Type="http://schemas.openxmlformats.org/officeDocument/2006/relationships/image" Target="../media/image162.png"/><Relationship Id="rId119" Type="http://schemas.openxmlformats.org/officeDocument/2006/relationships/image" Target="../media/image167.png"/><Relationship Id="rId44" Type="http://schemas.openxmlformats.org/officeDocument/2006/relationships/image" Target="../media/image92.png"/><Relationship Id="rId60" Type="http://schemas.openxmlformats.org/officeDocument/2006/relationships/image" Target="../media/image108.png"/><Relationship Id="rId65" Type="http://schemas.openxmlformats.org/officeDocument/2006/relationships/image" Target="../media/image113.png"/><Relationship Id="rId81" Type="http://schemas.openxmlformats.org/officeDocument/2006/relationships/image" Target="../media/image129.png"/><Relationship Id="rId86" Type="http://schemas.openxmlformats.org/officeDocument/2006/relationships/image" Target="../media/image134.png"/><Relationship Id="rId130" Type="http://schemas.openxmlformats.org/officeDocument/2006/relationships/image" Target="../media/image178.png"/><Relationship Id="rId135" Type="http://schemas.openxmlformats.org/officeDocument/2006/relationships/image" Target="../media/image183.png"/><Relationship Id="rId151" Type="http://schemas.openxmlformats.org/officeDocument/2006/relationships/image" Target="../media/image199.png"/><Relationship Id="rId156" Type="http://schemas.openxmlformats.org/officeDocument/2006/relationships/image" Target="../media/image204.png"/><Relationship Id="rId13" Type="http://schemas.openxmlformats.org/officeDocument/2006/relationships/image" Target="../media/image61.png"/><Relationship Id="rId18" Type="http://schemas.openxmlformats.org/officeDocument/2006/relationships/image" Target="../media/image66.png"/><Relationship Id="rId39" Type="http://schemas.openxmlformats.org/officeDocument/2006/relationships/image" Target="../media/image87.tif"/><Relationship Id="rId109" Type="http://schemas.openxmlformats.org/officeDocument/2006/relationships/image" Target="../media/image157.png"/><Relationship Id="rId34" Type="http://schemas.openxmlformats.org/officeDocument/2006/relationships/image" Target="../media/image82.png"/><Relationship Id="rId50" Type="http://schemas.openxmlformats.org/officeDocument/2006/relationships/image" Target="../media/image98.png"/><Relationship Id="rId55" Type="http://schemas.openxmlformats.org/officeDocument/2006/relationships/image" Target="../media/image103.png"/><Relationship Id="rId76" Type="http://schemas.openxmlformats.org/officeDocument/2006/relationships/image" Target="../media/image124.png"/><Relationship Id="rId97" Type="http://schemas.openxmlformats.org/officeDocument/2006/relationships/image" Target="../media/image145.png"/><Relationship Id="rId104" Type="http://schemas.openxmlformats.org/officeDocument/2006/relationships/image" Target="../media/image152.png"/><Relationship Id="rId120" Type="http://schemas.openxmlformats.org/officeDocument/2006/relationships/image" Target="../media/image168.png"/><Relationship Id="rId125" Type="http://schemas.openxmlformats.org/officeDocument/2006/relationships/image" Target="../media/image173.png"/><Relationship Id="rId141" Type="http://schemas.openxmlformats.org/officeDocument/2006/relationships/image" Target="../media/image189.png"/><Relationship Id="rId146" Type="http://schemas.openxmlformats.org/officeDocument/2006/relationships/image" Target="../media/image194.png"/><Relationship Id="rId167" Type="http://schemas.openxmlformats.org/officeDocument/2006/relationships/image" Target="../media/image215.png"/><Relationship Id="rId7" Type="http://schemas.openxmlformats.org/officeDocument/2006/relationships/image" Target="../media/image55.png"/><Relationship Id="rId71" Type="http://schemas.openxmlformats.org/officeDocument/2006/relationships/image" Target="../media/image119.png"/><Relationship Id="rId92" Type="http://schemas.openxmlformats.org/officeDocument/2006/relationships/image" Target="../media/image140.png"/><Relationship Id="rId162" Type="http://schemas.openxmlformats.org/officeDocument/2006/relationships/image" Target="../media/image210.png"/><Relationship Id="rId2" Type="http://schemas.openxmlformats.org/officeDocument/2006/relationships/notesSlide" Target="../notesSlides/notesSlide10.xml"/><Relationship Id="rId29" Type="http://schemas.openxmlformats.org/officeDocument/2006/relationships/image" Target="../media/image77.png"/><Relationship Id="rId24" Type="http://schemas.openxmlformats.org/officeDocument/2006/relationships/image" Target="../media/image72.png"/><Relationship Id="rId40" Type="http://schemas.openxmlformats.org/officeDocument/2006/relationships/image" Target="../media/image88.tif"/><Relationship Id="rId45" Type="http://schemas.openxmlformats.org/officeDocument/2006/relationships/image" Target="../media/image93.png"/><Relationship Id="rId66" Type="http://schemas.openxmlformats.org/officeDocument/2006/relationships/image" Target="../media/image114.png"/><Relationship Id="rId87" Type="http://schemas.openxmlformats.org/officeDocument/2006/relationships/image" Target="../media/image135.png"/><Relationship Id="rId110" Type="http://schemas.openxmlformats.org/officeDocument/2006/relationships/image" Target="../media/image158.png"/><Relationship Id="rId115" Type="http://schemas.openxmlformats.org/officeDocument/2006/relationships/image" Target="../media/image163.png"/><Relationship Id="rId131" Type="http://schemas.openxmlformats.org/officeDocument/2006/relationships/image" Target="../media/image179.png"/><Relationship Id="rId136" Type="http://schemas.openxmlformats.org/officeDocument/2006/relationships/image" Target="../media/image184.png"/><Relationship Id="rId157" Type="http://schemas.openxmlformats.org/officeDocument/2006/relationships/image" Target="../media/image205.png"/><Relationship Id="rId61" Type="http://schemas.openxmlformats.org/officeDocument/2006/relationships/image" Target="../media/image109.png"/><Relationship Id="rId82" Type="http://schemas.openxmlformats.org/officeDocument/2006/relationships/image" Target="../media/image130.png"/><Relationship Id="rId152" Type="http://schemas.openxmlformats.org/officeDocument/2006/relationships/image" Target="../media/image200.png"/><Relationship Id="rId19" Type="http://schemas.openxmlformats.org/officeDocument/2006/relationships/image" Target="../media/image67.png"/><Relationship Id="rId14" Type="http://schemas.openxmlformats.org/officeDocument/2006/relationships/image" Target="../media/image62.png"/><Relationship Id="rId30" Type="http://schemas.openxmlformats.org/officeDocument/2006/relationships/image" Target="../media/image78.png"/><Relationship Id="rId35" Type="http://schemas.openxmlformats.org/officeDocument/2006/relationships/image" Target="../media/image83.png"/><Relationship Id="rId56" Type="http://schemas.openxmlformats.org/officeDocument/2006/relationships/image" Target="../media/image104.png"/><Relationship Id="rId77" Type="http://schemas.openxmlformats.org/officeDocument/2006/relationships/image" Target="../media/image125.png"/><Relationship Id="rId100" Type="http://schemas.openxmlformats.org/officeDocument/2006/relationships/image" Target="../media/image148.png"/><Relationship Id="rId105" Type="http://schemas.openxmlformats.org/officeDocument/2006/relationships/image" Target="../media/image153.png"/><Relationship Id="rId126" Type="http://schemas.openxmlformats.org/officeDocument/2006/relationships/image" Target="../media/image174.png"/><Relationship Id="rId147" Type="http://schemas.openxmlformats.org/officeDocument/2006/relationships/image" Target="../media/image195.png"/><Relationship Id="rId168" Type="http://schemas.openxmlformats.org/officeDocument/2006/relationships/image" Target="../media/image216.png"/><Relationship Id="rId8" Type="http://schemas.openxmlformats.org/officeDocument/2006/relationships/image" Target="../media/image56.png"/><Relationship Id="rId51" Type="http://schemas.openxmlformats.org/officeDocument/2006/relationships/image" Target="../media/image99.png"/><Relationship Id="rId72" Type="http://schemas.openxmlformats.org/officeDocument/2006/relationships/image" Target="../media/image120.png"/><Relationship Id="rId93" Type="http://schemas.openxmlformats.org/officeDocument/2006/relationships/image" Target="../media/image141.png"/><Relationship Id="rId98" Type="http://schemas.openxmlformats.org/officeDocument/2006/relationships/image" Target="../media/image146.png"/><Relationship Id="rId121" Type="http://schemas.openxmlformats.org/officeDocument/2006/relationships/image" Target="../media/image169.png"/><Relationship Id="rId142" Type="http://schemas.openxmlformats.org/officeDocument/2006/relationships/image" Target="../media/image190.png"/><Relationship Id="rId163" Type="http://schemas.openxmlformats.org/officeDocument/2006/relationships/image" Target="../media/image211.png"/><Relationship Id="rId3" Type="http://schemas.openxmlformats.org/officeDocument/2006/relationships/image" Target="../media/image51.tif"/><Relationship Id="rId25" Type="http://schemas.openxmlformats.org/officeDocument/2006/relationships/image" Target="../media/image73.png"/><Relationship Id="rId46" Type="http://schemas.openxmlformats.org/officeDocument/2006/relationships/image" Target="../media/image94.png"/><Relationship Id="rId67" Type="http://schemas.openxmlformats.org/officeDocument/2006/relationships/image" Target="../media/image115.png"/><Relationship Id="rId116" Type="http://schemas.openxmlformats.org/officeDocument/2006/relationships/image" Target="../media/image164.png"/><Relationship Id="rId137" Type="http://schemas.openxmlformats.org/officeDocument/2006/relationships/image" Target="../media/image185.png"/><Relationship Id="rId158" Type="http://schemas.openxmlformats.org/officeDocument/2006/relationships/image" Target="../media/image206.png"/><Relationship Id="rId20" Type="http://schemas.openxmlformats.org/officeDocument/2006/relationships/image" Target="../media/image68.png"/><Relationship Id="rId41" Type="http://schemas.openxmlformats.org/officeDocument/2006/relationships/image" Target="../media/image89.tif"/><Relationship Id="rId62" Type="http://schemas.openxmlformats.org/officeDocument/2006/relationships/image" Target="../media/image110.png"/><Relationship Id="rId83" Type="http://schemas.openxmlformats.org/officeDocument/2006/relationships/image" Target="../media/image131.png"/><Relationship Id="rId88" Type="http://schemas.openxmlformats.org/officeDocument/2006/relationships/image" Target="../media/image136.png"/><Relationship Id="rId111" Type="http://schemas.openxmlformats.org/officeDocument/2006/relationships/image" Target="../media/image159.png"/><Relationship Id="rId132" Type="http://schemas.openxmlformats.org/officeDocument/2006/relationships/image" Target="../media/image180.png"/><Relationship Id="rId153" Type="http://schemas.openxmlformats.org/officeDocument/2006/relationships/image" Target="../media/image201.png"/><Relationship Id="rId15" Type="http://schemas.openxmlformats.org/officeDocument/2006/relationships/image" Target="../media/image63.png"/><Relationship Id="rId36" Type="http://schemas.openxmlformats.org/officeDocument/2006/relationships/image" Target="../media/image84.tif"/><Relationship Id="rId57" Type="http://schemas.openxmlformats.org/officeDocument/2006/relationships/image" Target="../media/image105.png"/><Relationship Id="rId106" Type="http://schemas.openxmlformats.org/officeDocument/2006/relationships/image" Target="../media/image154.png"/><Relationship Id="rId127" Type="http://schemas.openxmlformats.org/officeDocument/2006/relationships/image" Target="../media/image175.png"/><Relationship Id="rId10" Type="http://schemas.openxmlformats.org/officeDocument/2006/relationships/image" Target="../media/image58.png"/><Relationship Id="rId31" Type="http://schemas.openxmlformats.org/officeDocument/2006/relationships/image" Target="../media/image79.png"/><Relationship Id="rId52" Type="http://schemas.openxmlformats.org/officeDocument/2006/relationships/image" Target="../media/image100.png"/><Relationship Id="rId73" Type="http://schemas.openxmlformats.org/officeDocument/2006/relationships/image" Target="../media/image121.png"/><Relationship Id="rId78" Type="http://schemas.openxmlformats.org/officeDocument/2006/relationships/image" Target="../media/image126.png"/><Relationship Id="rId94" Type="http://schemas.openxmlformats.org/officeDocument/2006/relationships/image" Target="../media/image142.png"/><Relationship Id="rId99" Type="http://schemas.openxmlformats.org/officeDocument/2006/relationships/image" Target="../media/image147.png"/><Relationship Id="rId101" Type="http://schemas.openxmlformats.org/officeDocument/2006/relationships/image" Target="../media/image149.png"/><Relationship Id="rId122" Type="http://schemas.openxmlformats.org/officeDocument/2006/relationships/image" Target="../media/image170.png"/><Relationship Id="rId143" Type="http://schemas.openxmlformats.org/officeDocument/2006/relationships/image" Target="../media/image191.png"/><Relationship Id="rId148" Type="http://schemas.openxmlformats.org/officeDocument/2006/relationships/image" Target="../media/image196.png"/><Relationship Id="rId164" Type="http://schemas.openxmlformats.org/officeDocument/2006/relationships/image" Target="../media/image212.png"/><Relationship Id="rId169" Type="http://schemas.openxmlformats.org/officeDocument/2006/relationships/image" Target="../media/image217.png"/><Relationship Id="rId4" Type="http://schemas.openxmlformats.org/officeDocument/2006/relationships/image" Target="../media/image52.png"/><Relationship Id="rId9" Type="http://schemas.openxmlformats.org/officeDocument/2006/relationships/image" Target="../media/image57.png"/><Relationship Id="rId26" Type="http://schemas.openxmlformats.org/officeDocument/2006/relationships/image" Target="../media/image74.png"/><Relationship Id="rId47" Type="http://schemas.openxmlformats.org/officeDocument/2006/relationships/image" Target="../media/image95.png"/><Relationship Id="rId68" Type="http://schemas.openxmlformats.org/officeDocument/2006/relationships/image" Target="../media/image116.png"/><Relationship Id="rId89" Type="http://schemas.openxmlformats.org/officeDocument/2006/relationships/image" Target="../media/image137.png"/><Relationship Id="rId112" Type="http://schemas.openxmlformats.org/officeDocument/2006/relationships/image" Target="../media/image160.png"/><Relationship Id="rId133" Type="http://schemas.openxmlformats.org/officeDocument/2006/relationships/image" Target="../media/image181.png"/><Relationship Id="rId154" Type="http://schemas.openxmlformats.org/officeDocument/2006/relationships/image" Target="../media/image202.png"/><Relationship Id="rId16" Type="http://schemas.openxmlformats.org/officeDocument/2006/relationships/image" Target="../media/image64.png"/><Relationship Id="rId37" Type="http://schemas.openxmlformats.org/officeDocument/2006/relationships/image" Target="../media/image85.tif"/><Relationship Id="rId58" Type="http://schemas.openxmlformats.org/officeDocument/2006/relationships/image" Target="../media/image106.png"/><Relationship Id="rId79" Type="http://schemas.openxmlformats.org/officeDocument/2006/relationships/image" Target="../media/image127.png"/><Relationship Id="rId102" Type="http://schemas.openxmlformats.org/officeDocument/2006/relationships/image" Target="../media/image150.png"/><Relationship Id="rId123" Type="http://schemas.openxmlformats.org/officeDocument/2006/relationships/image" Target="../media/image171.png"/><Relationship Id="rId144" Type="http://schemas.openxmlformats.org/officeDocument/2006/relationships/image" Target="../media/image192.png"/><Relationship Id="rId90" Type="http://schemas.openxmlformats.org/officeDocument/2006/relationships/image" Target="../media/image138.png"/><Relationship Id="rId165" Type="http://schemas.openxmlformats.org/officeDocument/2006/relationships/image" Target="../media/image213.png"/><Relationship Id="rId27" Type="http://schemas.openxmlformats.org/officeDocument/2006/relationships/image" Target="../media/image75.png"/><Relationship Id="rId48" Type="http://schemas.openxmlformats.org/officeDocument/2006/relationships/image" Target="../media/image96.png"/><Relationship Id="rId69" Type="http://schemas.openxmlformats.org/officeDocument/2006/relationships/image" Target="../media/image117.png"/><Relationship Id="rId113" Type="http://schemas.openxmlformats.org/officeDocument/2006/relationships/image" Target="../media/image161.png"/><Relationship Id="rId134" Type="http://schemas.openxmlformats.org/officeDocument/2006/relationships/image" Target="../media/image182.png"/><Relationship Id="rId80" Type="http://schemas.openxmlformats.org/officeDocument/2006/relationships/image" Target="../media/image128.png"/><Relationship Id="rId155" Type="http://schemas.openxmlformats.org/officeDocument/2006/relationships/image" Target="../media/image203.png"/><Relationship Id="rId17" Type="http://schemas.openxmlformats.org/officeDocument/2006/relationships/image" Target="../media/image65.png"/><Relationship Id="rId38" Type="http://schemas.openxmlformats.org/officeDocument/2006/relationships/image" Target="../media/image86.tif"/><Relationship Id="rId59" Type="http://schemas.openxmlformats.org/officeDocument/2006/relationships/image" Target="../media/image107.png"/><Relationship Id="rId103" Type="http://schemas.openxmlformats.org/officeDocument/2006/relationships/image" Target="../media/image151.png"/><Relationship Id="rId124" Type="http://schemas.openxmlformats.org/officeDocument/2006/relationships/image" Target="../media/image172.png"/></Relationships>
</file>

<file path=ppt/slides/_rels/slide11.xml.rels><?xml version="1.0" encoding="UTF-8" standalone="yes"?>
<Relationships xmlns="http://schemas.openxmlformats.org/package/2006/relationships"><Relationship Id="rId8" Type="http://schemas.openxmlformats.org/officeDocument/2006/relationships/image" Target="../media/image224.png"/><Relationship Id="rId13" Type="http://schemas.openxmlformats.org/officeDocument/2006/relationships/image" Target="../media/image229.png"/><Relationship Id="rId3" Type="http://schemas.openxmlformats.org/officeDocument/2006/relationships/image" Target="../media/image219.png"/><Relationship Id="rId7" Type="http://schemas.openxmlformats.org/officeDocument/2006/relationships/image" Target="../media/image223.png"/><Relationship Id="rId12" Type="http://schemas.openxmlformats.org/officeDocument/2006/relationships/image" Target="../media/image22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22.png"/><Relationship Id="rId11" Type="http://schemas.openxmlformats.org/officeDocument/2006/relationships/image" Target="../media/image227.png"/><Relationship Id="rId5" Type="http://schemas.openxmlformats.org/officeDocument/2006/relationships/image" Target="../media/image221.png"/><Relationship Id="rId15" Type="http://schemas.openxmlformats.org/officeDocument/2006/relationships/image" Target="../media/image231.png"/><Relationship Id="rId10" Type="http://schemas.openxmlformats.org/officeDocument/2006/relationships/image" Target="../media/image226.png"/><Relationship Id="rId4" Type="http://schemas.openxmlformats.org/officeDocument/2006/relationships/image" Target="../media/image220.png"/><Relationship Id="rId9" Type="http://schemas.openxmlformats.org/officeDocument/2006/relationships/image" Target="../media/image225.png"/><Relationship Id="rId14" Type="http://schemas.openxmlformats.org/officeDocument/2006/relationships/image" Target="../media/image230.png"/></Relationships>
</file>

<file path=ppt/slides/_rels/slide1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33.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1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245.tiff"/><Relationship Id="rId2" Type="http://schemas.openxmlformats.org/officeDocument/2006/relationships/notesSlide" Target="../notesSlides/notesSlide20.xml"/><Relationship Id="rId1" Type="http://schemas.openxmlformats.org/officeDocument/2006/relationships/slideLayout" Target="../slideLayouts/slideLayout26.xml"/><Relationship Id="rId4" Type="http://schemas.openxmlformats.org/officeDocument/2006/relationships/image" Target="../media/image246.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22.xml"/><Relationship Id="rId1" Type="http://schemas.openxmlformats.org/officeDocument/2006/relationships/slideLayout" Target="../slideLayouts/slideLayout28.xml"/><Relationship Id="rId4" Type="http://schemas.openxmlformats.org/officeDocument/2006/relationships/image" Target="../media/image231.png"/></Relationships>
</file>

<file path=ppt/slides/_rels/slide2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9" Type="http://schemas.openxmlformats.org/officeDocument/2006/relationships/image" Target="../media/image44.png"/><Relationship Id="rId21" Type="http://schemas.openxmlformats.org/officeDocument/2006/relationships/image" Target="../media/image26.png"/><Relationship Id="rId34" Type="http://schemas.openxmlformats.org/officeDocument/2006/relationships/image" Target="../media/image39.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image" Target="../media/image38.png"/><Relationship Id="rId38" Type="http://schemas.openxmlformats.org/officeDocument/2006/relationships/image" Target="../media/image43.png"/><Relationship Id="rId2" Type="http://schemas.openxmlformats.org/officeDocument/2006/relationships/notesSlide" Target="../notesSlides/notesSlide7.xml"/><Relationship Id="rId16" Type="http://schemas.openxmlformats.org/officeDocument/2006/relationships/image" Target="../media/image21.png"/><Relationship Id="rId20" Type="http://schemas.openxmlformats.org/officeDocument/2006/relationships/image" Target="../media/image25.png"/><Relationship Id="rId29"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32" Type="http://schemas.openxmlformats.org/officeDocument/2006/relationships/image" Target="../media/image37.png"/><Relationship Id="rId37" Type="http://schemas.openxmlformats.org/officeDocument/2006/relationships/image" Target="../media/image42.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36" Type="http://schemas.openxmlformats.org/officeDocument/2006/relationships/image" Target="../media/image41.png"/><Relationship Id="rId10" Type="http://schemas.openxmlformats.org/officeDocument/2006/relationships/image" Target="../media/image15.png"/><Relationship Id="rId19" Type="http://schemas.openxmlformats.org/officeDocument/2006/relationships/image" Target="../media/image24.png"/><Relationship Id="rId31" Type="http://schemas.openxmlformats.org/officeDocument/2006/relationships/image" Target="../media/image36.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35.png"/><Relationship Id="rId35" Type="http://schemas.openxmlformats.org/officeDocument/2006/relationships/image" Target="../media/image40.png"/><Relationship Id="rId8" Type="http://schemas.openxmlformats.org/officeDocument/2006/relationships/image" Target="../media/image13.png"/><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7" name="Amazon Confidential"/>
          <p:cNvSpPr txBox="1"/>
          <p:nvPr/>
        </p:nvSpPr>
        <p:spPr>
          <a:xfrm>
            <a:off x="22560279" y="246761"/>
            <a:ext cx="1615517" cy="2921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r" defTabSz="825497">
              <a:spcBef>
                <a:spcPts val="500"/>
              </a:spcBef>
              <a:defRPr sz="1200" spc="21">
                <a:solidFill>
                  <a:srgbClr val="FFFFFF">
                    <a:alpha val="50000"/>
                  </a:srgbClr>
                </a:solidFill>
                <a:latin typeface="Amazon Ember"/>
                <a:ea typeface="Amazon Ember"/>
                <a:cs typeface="Amazon Ember"/>
                <a:sym typeface="Amazon Ember"/>
              </a:defRPr>
            </a:lvl1pPr>
          </a:lstStyle>
          <a:p>
            <a:r>
              <a:rPr dirty="0"/>
              <a:t>Amazon Confidential</a:t>
            </a:r>
          </a:p>
        </p:txBody>
      </p:sp>
      <p:pic>
        <p:nvPicPr>
          <p:cNvPr id="138" name="Image" descr="Image"/>
          <p:cNvPicPr>
            <a:picLocks noChangeAspect="1"/>
          </p:cNvPicPr>
          <p:nvPr/>
        </p:nvPicPr>
        <p:blipFill>
          <a:blip r:embed="rId3"/>
          <a:stretch>
            <a:fillRect/>
          </a:stretch>
        </p:blipFill>
        <p:spPr>
          <a:xfrm>
            <a:off x="10025129" y="1431671"/>
            <a:ext cx="4354866" cy="4340346"/>
          </a:xfrm>
          <a:prstGeom prst="rect">
            <a:avLst/>
          </a:prstGeom>
          <a:ln w="12700">
            <a:miter lim="400000"/>
          </a:ln>
        </p:spPr>
      </p:pic>
      <p:sp>
        <p:nvSpPr>
          <p:cNvPr id="4" name="Shape 538"/>
          <p:cNvSpPr/>
          <p:nvPr/>
        </p:nvSpPr>
        <p:spPr>
          <a:xfrm>
            <a:off x="4000677" y="6143549"/>
            <a:ext cx="16403769" cy="2000548"/>
          </a:xfrm>
          <a:prstGeom prst="rect">
            <a:avLst/>
          </a:prstGeom>
          <a:ln w="12700">
            <a:miter lim="400000"/>
          </a:ln>
          <a:extLst>
            <a:ext uri="{C572A759-6A51-4108-AA02-DFA0A04FC94B}">
              <ma14:wrappingTextBoxFlag xmlns="" xmlns:ma14="http://schemas.microsoft.com/office/mac/drawingml/2011/main" val="1"/>
            </a:ext>
          </a:extLst>
        </p:spPr>
        <p:txBody>
          <a:bodyPr wrap="square" lIns="76200" tIns="76200" rIns="76200" bIns="76200">
            <a:spAutoFit/>
          </a:bodyPr>
          <a:lstStyle/>
          <a:p>
            <a:pPr defTabSz="685800">
              <a:defRPr sz="4000">
                <a:solidFill>
                  <a:srgbClr val="FFFFFF"/>
                </a:solidFill>
                <a:latin typeface="Cambria"/>
                <a:ea typeface="Cambria"/>
                <a:cs typeface="Cambria"/>
                <a:sym typeface="Cambria"/>
              </a:defRPr>
            </a:pPr>
            <a:r>
              <a:rPr lang="en-US" sz="6000" dirty="0" err="1">
                <a:solidFill>
                  <a:srgbClr val="FFFFFF"/>
                </a:solidFill>
                <a:latin typeface="Amazon Ember" panose="02000000000000000000" pitchFamily="2" charset="0"/>
                <a:ea typeface="Amazon Ember" panose="02000000000000000000" pitchFamily="2" charset="0"/>
                <a:cs typeface="Nexa" charset="0"/>
                <a:sym typeface="Cambria"/>
              </a:rPr>
              <a:t>Alexathon</a:t>
            </a:r>
            <a:endParaRPr lang="en-US" sz="6000" dirty="0">
              <a:solidFill>
                <a:srgbClr val="FFFFFF"/>
              </a:solidFill>
              <a:latin typeface="Amazon Ember" panose="02000000000000000000" pitchFamily="2" charset="0"/>
              <a:ea typeface="Amazon Ember" panose="02000000000000000000" pitchFamily="2" charset="0"/>
              <a:cs typeface="Nexa" charset="0"/>
              <a:sym typeface="Cambria"/>
            </a:endParaRPr>
          </a:p>
          <a:p>
            <a:pPr defTabSz="685800">
              <a:defRPr sz="4000">
                <a:solidFill>
                  <a:srgbClr val="FFFFFF"/>
                </a:solidFill>
                <a:latin typeface="Cambria"/>
                <a:ea typeface="Cambria"/>
                <a:cs typeface="Cambria"/>
                <a:sym typeface="Cambria"/>
              </a:defRPr>
            </a:pPr>
            <a:r>
              <a:rPr lang="en-US" sz="6000" dirty="0">
                <a:solidFill>
                  <a:srgbClr val="3DBEDC"/>
                </a:solidFill>
                <a:latin typeface="Amazon Ember" panose="02000000000000000000" pitchFamily="2" charset="0"/>
                <a:ea typeface="Amazon Ember" panose="02000000000000000000" pitchFamily="2" charset="0"/>
                <a:cs typeface="Nexa" charset="0"/>
                <a:sym typeface="Cambria"/>
              </a:rPr>
              <a:t>Alexa</a:t>
            </a:r>
            <a:r>
              <a:rPr lang="en-US" sz="6000" dirty="0">
                <a:solidFill>
                  <a:srgbClr val="3CBEDB"/>
                </a:solidFill>
                <a:latin typeface="Amazon Ember" panose="02000000000000000000" pitchFamily="2" charset="0"/>
                <a:ea typeface="Amazon Ember" panose="02000000000000000000" pitchFamily="2" charset="0"/>
                <a:cs typeface="Nexa" charset="0"/>
                <a:sym typeface="Cambria"/>
              </a:rPr>
              <a:t> Skills</a:t>
            </a:r>
          </a:p>
        </p:txBody>
      </p:sp>
      <p:sp>
        <p:nvSpPr>
          <p:cNvPr id="5" name="Shape 538"/>
          <p:cNvSpPr/>
          <p:nvPr/>
        </p:nvSpPr>
        <p:spPr>
          <a:xfrm>
            <a:off x="3067548" y="9727185"/>
            <a:ext cx="7844456" cy="4585871"/>
          </a:xfrm>
          <a:prstGeom prst="rect">
            <a:avLst/>
          </a:prstGeom>
          <a:ln w="12700">
            <a:miter lim="400000"/>
          </a:ln>
          <a:extLst>
            <a:ext uri="{C572A759-6A51-4108-AA02-DFA0A04FC94B}">
              <ma14:wrappingTextBoxFlag xmlns="" xmlns:ma14="http://schemas.microsoft.com/office/mac/drawingml/2011/main" val="1"/>
            </a:ext>
          </a:extLst>
        </p:spPr>
        <p:txBody>
          <a:bodyPr wrap="square" lIns="76200" tIns="76200" rIns="76200" bIns="76200">
            <a:spAutoFit/>
          </a:bodyPr>
          <a:lstStyle/>
          <a:p>
            <a:pPr defTabSz="685800">
              <a:defRPr sz="4000">
                <a:solidFill>
                  <a:srgbClr val="FFFFFF"/>
                </a:solidFill>
                <a:latin typeface="Cambria"/>
                <a:ea typeface="Cambria"/>
                <a:cs typeface="Cambria"/>
                <a:sym typeface="Cambria"/>
              </a:defRPr>
            </a:pPr>
            <a:r>
              <a:rPr lang="en-US" sz="6000" dirty="0">
                <a:solidFill>
                  <a:schemeClr val="bg1"/>
                </a:solidFill>
                <a:latin typeface="Amazon Ember" panose="02000000000000000000" pitchFamily="2" charset="0"/>
                <a:ea typeface="Amazon Ember" panose="02000000000000000000" pitchFamily="2" charset="0"/>
                <a:cs typeface="Nexa" charset="0"/>
                <a:sym typeface="Cambria"/>
              </a:rPr>
              <a:t>João Seike</a:t>
            </a:r>
          </a:p>
          <a:p>
            <a:pPr defTabSz="685800">
              <a:defRPr sz="4000">
                <a:solidFill>
                  <a:srgbClr val="FFFFFF"/>
                </a:solidFill>
                <a:latin typeface="Cambria"/>
                <a:ea typeface="Cambria"/>
                <a:cs typeface="Cambria"/>
                <a:sym typeface="Cambria"/>
              </a:defRPr>
            </a:pPr>
            <a:r>
              <a:rPr lang="en-US" sz="4800" dirty="0" err="1">
                <a:solidFill>
                  <a:srgbClr val="42C3F5"/>
                </a:solidFill>
                <a:latin typeface="Amazon Ember" panose="02000000000000000000" pitchFamily="2" charset="0"/>
                <a:ea typeface="Amazon Ember" panose="02000000000000000000" pitchFamily="2" charset="0"/>
                <a:cs typeface="Nexa" charset="0"/>
                <a:sym typeface="Cambria"/>
              </a:rPr>
              <a:t>jseike@amazon.com</a:t>
            </a:r>
            <a:endParaRPr lang="en-US" sz="4800" dirty="0">
              <a:solidFill>
                <a:srgbClr val="42C3F5"/>
              </a:solidFill>
              <a:latin typeface="Amazon Ember" panose="02000000000000000000" pitchFamily="2" charset="0"/>
              <a:ea typeface="Amazon Ember" panose="02000000000000000000" pitchFamily="2" charset="0"/>
              <a:cs typeface="Nexa" charset="0"/>
              <a:sym typeface="Cambria"/>
            </a:endParaRPr>
          </a:p>
          <a:p>
            <a:pPr defTabSz="685800">
              <a:defRPr sz="4000">
                <a:solidFill>
                  <a:srgbClr val="FFFFFF"/>
                </a:solidFill>
                <a:latin typeface="Cambria"/>
                <a:ea typeface="Cambria"/>
                <a:cs typeface="Cambria"/>
                <a:sym typeface="Cambria"/>
              </a:defRPr>
            </a:pPr>
            <a:endParaRPr lang="en-US" sz="6000" dirty="0">
              <a:solidFill>
                <a:schemeClr val="bg1"/>
              </a:solidFill>
              <a:latin typeface="Amazon Ember" panose="02000000000000000000" pitchFamily="2" charset="0"/>
              <a:ea typeface="Amazon Ember" panose="02000000000000000000" pitchFamily="2" charset="0"/>
              <a:cs typeface="Nexa" charset="0"/>
              <a:sym typeface="Cambria"/>
            </a:endParaRPr>
          </a:p>
          <a:p>
            <a:pPr defTabSz="685800">
              <a:defRPr sz="4000">
                <a:solidFill>
                  <a:srgbClr val="FFFFFF"/>
                </a:solidFill>
                <a:latin typeface="Cambria"/>
                <a:ea typeface="Cambria"/>
                <a:cs typeface="Cambria"/>
                <a:sym typeface="Cambria"/>
              </a:defRPr>
            </a:pPr>
            <a:endParaRPr lang="en-US" sz="6000" dirty="0">
              <a:solidFill>
                <a:schemeClr val="bg1"/>
              </a:solidFill>
              <a:latin typeface="Amazon Ember" panose="02000000000000000000" pitchFamily="2" charset="0"/>
              <a:ea typeface="Amazon Ember" panose="02000000000000000000" pitchFamily="2" charset="0"/>
              <a:cs typeface="Nexa" charset="0"/>
              <a:sym typeface="Cambria"/>
            </a:endParaRPr>
          </a:p>
          <a:p>
            <a:pPr defTabSz="685800">
              <a:defRPr sz="4000">
                <a:solidFill>
                  <a:srgbClr val="FFFFFF"/>
                </a:solidFill>
                <a:latin typeface="Cambria"/>
                <a:ea typeface="Cambria"/>
                <a:cs typeface="Cambria"/>
                <a:sym typeface="Cambria"/>
              </a:defRPr>
            </a:pPr>
            <a:endParaRPr sz="6000" dirty="0">
              <a:solidFill>
                <a:schemeClr val="bg1"/>
              </a:solidFill>
              <a:latin typeface="Amazon Ember" panose="02000000000000000000" pitchFamily="2" charset="0"/>
              <a:ea typeface="Amazon Ember" panose="02000000000000000000" pitchFamily="2" charset="0"/>
              <a:cs typeface="Nexa" charset="0"/>
              <a:sym typeface="Cambria"/>
            </a:endParaRPr>
          </a:p>
        </p:txBody>
      </p:sp>
      <p:sp>
        <p:nvSpPr>
          <p:cNvPr id="6" name="Shape 538"/>
          <p:cNvSpPr/>
          <p:nvPr/>
        </p:nvSpPr>
        <p:spPr>
          <a:xfrm>
            <a:off x="6025897" y="8649968"/>
            <a:ext cx="16403769" cy="1077218"/>
          </a:xfrm>
          <a:prstGeom prst="rect">
            <a:avLst/>
          </a:prstGeom>
          <a:ln w="12700">
            <a:miter lim="400000"/>
          </a:ln>
          <a:extLst>
            <a:ext uri="{C572A759-6A51-4108-AA02-DFA0A04FC94B}">
              <ma14:wrappingTextBoxFlag xmlns="" xmlns:ma14="http://schemas.microsoft.com/office/mac/drawingml/2011/main" val="1"/>
            </a:ext>
          </a:extLst>
        </p:spPr>
        <p:txBody>
          <a:bodyPr wrap="square" lIns="76200" tIns="76200" rIns="76200" bIns="76200">
            <a:spAutoFit/>
          </a:bodyPr>
          <a:lstStyle/>
          <a:p>
            <a:pPr algn="r" defTabSz="685800">
              <a:defRPr sz="4000">
                <a:solidFill>
                  <a:srgbClr val="FFFFFF"/>
                </a:solidFill>
                <a:latin typeface="Cambria"/>
                <a:ea typeface="Cambria"/>
                <a:cs typeface="Cambria"/>
                <a:sym typeface="Cambria"/>
              </a:defRPr>
            </a:pPr>
            <a:endParaRPr sz="6000" dirty="0">
              <a:solidFill>
                <a:srgbClr val="FFFFFF"/>
              </a:solidFill>
              <a:latin typeface="Amazon Ember" panose="02000000000000000000" pitchFamily="2" charset="0"/>
              <a:ea typeface="Amazon Ember" panose="02000000000000000000" pitchFamily="2" charset="0"/>
              <a:cs typeface="Nexa" charset="0"/>
              <a:sym typeface="Cambria"/>
            </a:endParaRPr>
          </a:p>
        </p:txBody>
      </p:sp>
      <p:sp>
        <p:nvSpPr>
          <p:cNvPr id="7" name="Shape 538">
            <a:extLst>
              <a:ext uri="{FF2B5EF4-FFF2-40B4-BE49-F238E27FC236}">
                <a16:creationId xmlns:a16="http://schemas.microsoft.com/office/drawing/2014/main" id="{24E17DCA-50EF-874F-AF7E-B7E698E97A03}"/>
              </a:ext>
            </a:extLst>
          </p:cNvPr>
          <p:cNvSpPr/>
          <p:nvPr/>
        </p:nvSpPr>
        <p:spPr>
          <a:xfrm>
            <a:off x="14379995" y="9727186"/>
            <a:ext cx="6936457" cy="4585871"/>
          </a:xfrm>
          <a:prstGeom prst="rect">
            <a:avLst/>
          </a:prstGeom>
          <a:ln w="12700">
            <a:miter lim="400000"/>
          </a:ln>
          <a:extLst>
            <a:ext uri="{C572A759-6A51-4108-AA02-DFA0A04FC94B}">
              <ma14:wrappingTextBoxFlag xmlns="" xmlns:ma14="http://schemas.microsoft.com/office/mac/drawingml/2011/main" val="1"/>
            </a:ext>
          </a:extLst>
        </p:spPr>
        <p:txBody>
          <a:bodyPr wrap="square" lIns="76200" tIns="76200" rIns="76200" bIns="76200">
            <a:spAutoFit/>
          </a:bodyPr>
          <a:lstStyle/>
          <a:p>
            <a:pPr defTabSz="685800">
              <a:defRPr sz="4000">
                <a:solidFill>
                  <a:srgbClr val="FFFFFF"/>
                </a:solidFill>
                <a:latin typeface="Cambria"/>
                <a:ea typeface="Cambria"/>
                <a:cs typeface="Cambria"/>
                <a:sym typeface="Cambria"/>
              </a:defRPr>
            </a:pPr>
            <a:r>
              <a:rPr lang="en-US" sz="6000" dirty="0">
                <a:solidFill>
                  <a:schemeClr val="bg1"/>
                </a:solidFill>
                <a:latin typeface="Amazon Ember" panose="02000000000000000000" pitchFamily="2" charset="0"/>
                <a:ea typeface="Amazon Ember" panose="02000000000000000000" pitchFamily="2" charset="0"/>
                <a:cs typeface="Nexa" charset="0"/>
                <a:sym typeface="Cambria"/>
              </a:rPr>
              <a:t>Gustavo Barbosa</a:t>
            </a:r>
          </a:p>
          <a:p>
            <a:pPr defTabSz="685800">
              <a:defRPr sz="4000">
                <a:solidFill>
                  <a:srgbClr val="FFFFFF"/>
                </a:solidFill>
                <a:latin typeface="Cambria"/>
                <a:ea typeface="Cambria"/>
                <a:cs typeface="Cambria"/>
                <a:sym typeface="Cambria"/>
              </a:defRPr>
            </a:pPr>
            <a:r>
              <a:rPr lang="en-US" altLang="en-US" sz="4800" dirty="0" err="1">
                <a:solidFill>
                  <a:srgbClr val="42C3F5"/>
                </a:solidFill>
                <a:latin typeface="Amazon Ember" panose="02000000000000000000" pitchFamily="2" charset="0"/>
                <a:ea typeface="Amazon Ember" panose="02000000000000000000" pitchFamily="2" charset="0"/>
                <a:sym typeface="Cambria"/>
              </a:rPr>
              <a:t>gubarbos@amazon.com</a:t>
            </a:r>
            <a:endParaRPr lang="en-US" altLang="en-US" sz="4800" dirty="0">
              <a:solidFill>
                <a:srgbClr val="42C3F5"/>
              </a:solidFill>
              <a:latin typeface="Amazon Ember" panose="02000000000000000000" pitchFamily="2" charset="0"/>
              <a:ea typeface="Amazon Ember" panose="02000000000000000000" pitchFamily="2" charset="0"/>
              <a:sym typeface="Cambria"/>
            </a:endParaRPr>
          </a:p>
          <a:p>
            <a:pPr defTabSz="685800">
              <a:defRPr sz="4000">
                <a:solidFill>
                  <a:srgbClr val="FFFFFF"/>
                </a:solidFill>
                <a:latin typeface="Cambria"/>
                <a:ea typeface="Cambria"/>
                <a:cs typeface="Cambria"/>
                <a:sym typeface="Cambria"/>
              </a:defRPr>
            </a:pPr>
            <a:endParaRPr lang="en-US" sz="6000" dirty="0">
              <a:solidFill>
                <a:schemeClr val="bg1"/>
              </a:solidFill>
              <a:latin typeface="Amazon Ember" panose="02000000000000000000" pitchFamily="2" charset="0"/>
              <a:ea typeface="Amazon Ember" panose="02000000000000000000" pitchFamily="2" charset="0"/>
              <a:cs typeface="Nexa" charset="0"/>
              <a:sym typeface="Cambria"/>
            </a:endParaRPr>
          </a:p>
          <a:p>
            <a:pPr defTabSz="685800">
              <a:defRPr sz="4000">
                <a:solidFill>
                  <a:srgbClr val="FFFFFF"/>
                </a:solidFill>
                <a:latin typeface="Cambria"/>
                <a:ea typeface="Cambria"/>
                <a:cs typeface="Cambria"/>
                <a:sym typeface="Cambria"/>
              </a:defRPr>
            </a:pPr>
            <a:endParaRPr lang="en-US" sz="6000" dirty="0">
              <a:solidFill>
                <a:schemeClr val="bg1"/>
              </a:solidFill>
              <a:latin typeface="Amazon Ember" panose="02000000000000000000" pitchFamily="2" charset="0"/>
              <a:ea typeface="Amazon Ember" panose="02000000000000000000" pitchFamily="2" charset="0"/>
              <a:cs typeface="Nexa" charset="0"/>
              <a:sym typeface="Cambria"/>
            </a:endParaRPr>
          </a:p>
          <a:p>
            <a:pPr defTabSz="685800">
              <a:defRPr sz="4000">
                <a:solidFill>
                  <a:srgbClr val="FFFFFF"/>
                </a:solidFill>
                <a:latin typeface="Cambria"/>
                <a:ea typeface="Cambria"/>
                <a:cs typeface="Cambria"/>
                <a:sym typeface="Cambria"/>
              </a:defRPr>
            </a:pPr>
            <a:endParaRPr sz="6000" dirty="0">
              <a:solidFill>
                <a:schemeClr val="bg1"/>
              </a:solidFill>
              <a:latin typeface="Amazon Ember" panose="02000000000000000000" pitchFamily="2" charset="0"/>
              <a:ea typeface="Amazon Ember" panose="02000000000000000000" pitchFamily="2" charset="0"/>
              <a:cs typeface="Nexa" charset="0"/>
              <a:sym typeface="Cambri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0658" name="Picture"/>
          <p:cNvPicPr>
            <a:picLocks noChangeAspect="1"/>
          </p:cNvPicPr>
          <p:nvPr/>
        </p:nvPicPr>
        <p:blipFill>
          <a:blip r:embed="rId3"/>
          <a:stretch>
            <a:fillRect/>
          </a:stretch>
        </p:blipFill>
        <p:spPr>
          <a:xfrm>
            <a:off x="17476818" y="10489393"/>
            <a:ext cx="2682507" cy="2682511"/>
          </a:xfrm>
          <a:prstGeom prst="rect">
            <a:avLst/>
          </a:prstGeom>
        </p:spPr>
      </p:pic>
      <p:pic>
        <p:nvPicPr>
          <p:cNvPr id="70662" name="Picture"/>
          <p:cNvPicPr>
            <a:picLocks noChangeAspect="1"/>
          </p:cNvPicPr>
          <p:nvPr/>
        </p:nvPicPr>
        <p:blipFill>
          <a:blip r:embed="rId4"/>
          <a:stretch>
            <a:fillRect/>
          </a:stretch>
        </p:blipFill>
        <p:spPr>
          <a:xfrm>
            <a:off x="3504360" y="1248310"/>
            <a:ext cx="4249485" cy="4249485"/>
          </a:xfrm>
          <a:prstGeom prst="rect">
            <a:avLst/>
          </a:prstGeom>
        </p:spPr>
      </p:pic>
      <p:pic>
        <p:nvPicPr>
          <p:cNvPr id="70663" name="Picture"/>
          <p:cNvPicPr>
            <a:picLocks noChangeAspect="1"/>
          </p:cNvPicPr>
          <p:nvPr/>
        </p:nvPicPr>
        <p:blipFill>
          <a:blip r:embed="rId5"/>
          <a:stretch>
            <a:fillRect/>
          </a:stretch>
        </p:blipFill>
        <p:spPr>
          <a:xfrm>
            <a:off x="3912918" y="4818288"/>
            <a:ext cx="1250632" cy="1250632"/>
          </a:xfrm>
          <a:prstGeom prst="rect">
            <a:avLst/>
          </a:prstGeom>
        </p:spPr>
      </p:pic>
      <p:pic>
        <p:nvPicPr>
          <p:cNvPr id="70664" name="Picture"/>
          <p:cNvPicPr>
            <a:picLocks noChangeAspect="1"/>
          </p:cNvPicPr>
          <p:nvPr/>
        </p:nvPicPr>
        <p:blipFill>
          <a:blip r:embed="rId6"/>
          <a:stretch>
            <a:fillRect/>
          </a:stretch>
        </p:blipFill>
        <p:spPr>
          <a:xfrm>
            <a:off x="13387495" y="10773277"/>
            <a:ext cx="2401862" cy="2401863"/>
          </a:xfrm>
          <a:prstGeom prst="rect">
            <a:avLst/>
          </a:prstGeom>
        </p:spPr>
      </p:pic>
      <p:pic>
        <p:nvPicPr>
          <p:cNvPr id="70665" name="Picture"/>
          <p:cNvPicPr>
            <a:picLocks noChangeAspect="1"/>
          </p:cNvPicPr>
          <p:nvPr/>
        </p:nvPicPr>
        <p:blipFill>
          <a:blip r:embed="rId7"/>
          <a:stretch>
            <a:fillRect/>
          </a:stretch>
        </p:blipFill>
        <p:spPr>
          <a:xfrm>
            <a:off x="1809230" y="3610243"/>
            <a:ext cx="1667645" cy="1667649"/>
          </a:xfrm>
          <a:prstGeom prst="rect">
            <a:avLst/>
          </a:prstGeom>
        </p:spPr>
      </p:pic>
      <p:pic>
        <p:nvPicPr>
          <p:cNvPr id="70666" name="Picture"/>
          <p:cNvPicPr>
            <a:picLocks noChangeAspect="1"/>
          </p:cNvPicPr>
          <p:nvPr/>
        </p:nvPicPr>
        <p:blipFill>
          <a:blip r:embed="rId8"/>
          <a:stretch>
            <a:fillRect/>
          </a:stretch>
        </p:blipFill>
        <p:spPr>
          <a:xfrm>
            <a:off x="19479152" y="12577758"/>
            <a:ext cx="595413" cy="595413"/>
          </a:xfrm>
          <a:prstGeom prst="rect">
            <a:avLst/>
          </a:prstGeom>
        </p:spPr>
      </p:pic>
      <p:pic>
        <p:nvPicPr>
          <p:cNvPr id="70667" name="Picture"/>
          <p:cNvPicPr>
            <a:picLocks noChangeAspect="1"/>
          </p:cNvPicPr>
          <p:nvPr/>
        </p:nvPicPr>
        <p:blipFill>
          <a:blip r:embed="rId9"/>
          <a:stretch>
            <a:fillRect/>
          </a:stretch>
        </p:blipFill>
        <p:spPr>
          <a:xfrm>
            <a:off x="23015914" y="10456567"/>
            <a:ext cx="880372" cy="880371"/>
          </a:xfrm>
          <a:prstGeom prst="rect">
            <a:avLst/>
          </a:prstGeom>
        </p:spPr>
      </p:pic>
      <p:pic>
        <p:nvPicPr>
          <p:cNvPr id="70668" name="Picture"/>
          <p:cNvPicPr>
            <a:picLocks noChangeAspect="1"/>
          </p:cNvPicPr>
          <p:nvPr/>
        </p:nvPicPr>
        <p:blipFill>
          <a:blip r:embed="rId10"/>
          <a:stretch>
            <a:fillRect/>
          </a:stretch>
        </p:blipFill>
        <p:spPr>
          <a:xfrm>
            <a:off x="15636006" y="11637847"/>
            <a:ext cx="1525281" cy="1525281"/>
          </a:xfrm>
          <a:prstGeom prst="rect">
            <a:avLst/>
          </a:prstGeom>
        </p:spPr>
      </p:pic>
      <p:pic>
        <p:nvPicPr>
          <p:cNvPr id="70669" name="Picture"/>
          <p:cNvPicPr>
            <a:picLocks noChangeAspect="1"/>
          </p:cNvPicPr>
          <p:nvPr/>
        </p:nvPicPr>
        <p:blipFill>
          <a:blip r:embed="rId11"/>
          <a:stretch>
            <a:fillRect/>
          </a:stretch>
        </p:blipFill>
        <p:spPr>
          <a:xfrm>
            <a:off x="16556410" y="10561801"/>
            <a:ext cx="1155972" cy="1155973"/>
          </a:xfrm>
          <a:prstGeom prst="rect">
            <a:avLst/>
          </a:prstGeom>
        </p:spPr>
      </p:pic>
      <p:pic>
        <p:nvPicPr>
          <p:cNvPr id="70670" name="Picture"/>
          <p:cNvPicPr>
            <a:picLocks noChangeAspect="1"/>
          </p:cNvPicPr>
          <p:nvPr/>
        </p:nvPicPr>
        <p:blipFill>
          <a:blip r:embed="rId12"/>
          <a:stretch>
            <a:fillRect/>
          </a:stretch>
        </p:blipFill>
        <p:spPr>
          <a:xfrm>
            <a:off x="21361610" y="12074606"/>
            <a:ext cx="1063744" cy="1063744"/>
          </a:xfrm>
          <a:prstGeom prst="rect">
            <a:avLst/>
          </a:prstGeom>
        </p:spPr>
      </p:pic>
      <p:pic>
        <p:nvPicPr>
          <p:cNvPr id="70671" name="Picture"/>
          <p:cNvPicPr>
            <a:picLocks noChangeAspect="1"/>
          </p:cNvPicPr>
          <p:nvPr/>
        </p:nvPicPr>
        <p:blipFill>
          <a:blip r:embed="rId13"/>
          <a:stretch>
            <a:fillRect/>
          </a:stretch>
        </p:blipFill>
        <p:spPr>
          <a:xfrm>
            <a:off x="19904532" y="11634376"/>
            <a:ext cx="1515894" cy="1515892"/>
          </a:xfrm>
          <a:prstGeom prst="rect">
            <a:avLst/>
          </a:prstGeom>
        </p:spPr>
      </p:pic>
      <p:pic>
        <p:nvPicPr>
          <p:cNvPr id="70672" name="Picture"/>
          <p:cNvPicPr>
            <a:picLocks noChangeAspect="1"/>
          </p:cNvPicPr>
          <p:nvPr/>
        </p:nvPicPr>
        <p:blipFill>
          <a:blip r:embed="rId14"/>
          <a:stretch>
            <a:fillRect/>
          </a:stretch>
        </p:blipFill>
        <p:spPr>
          <a:xfrm>
            <a:off x="18337712" y="5166764"/>
            <a:ext cx="1440120" cy="1440120"/>
          </a:xfrm>
          <a:prstGeom prst="rect">
            <a:avLst/>
          </a:prstGeom>
        </p:spPr>
      </p:pic>
      <p:pic>
        <p:nvPicPr>
          <p:cNvPr id="70673" name="Picture"/>
          <p:cNvPicPr>
            <a:picLocks noChangeAspect="1"/>
          </p:cNvPicPr>
          <p:nvPr/>
        </p:nvPicPr>
        <p:blipFill>
          <a:blip r:embed="rId15"/>
          <a:stretch>
            <a:fillRect/>
          </a:stretch>
        </p:blipFill>
        <p:spPr>
          <a:xfrm>
            <a:off x="19868094" y="9865475"/>
            <a:ext cx="809374" cy="809374"/>
          </a:xfrm>
          <a:prstGeom prst="rect">
            <a:avLst/>
          </a:prstGeom>
        </p:spPr>
      </p:pic>
      <p:pic>
        <p:nvPicPr>
          <p:cNvPr id="70674" name="Picture"/>
          <p:cNvPicPr>
            <a:picLocks noChangeAspect="1"/>
          </p:cNvPicPr>
          <p:nvPr/>
        </p:nvPicPr>
        <p:blipFill>
          <a:blip r:embed="rId16"/>
          <a:stretch>
            <a:fillRect/>
          </a:stretch>
        </p:blipFill>
        <p:spPr>
          <a:xfrm>
            <a:off x="21414448" y="4729817"/>
            <a:ext cx="1279162" cy="1279165"/>
          </a:xfrm>
          <a:prstGeom prst="rect">
            <a:avLst/>
          </a:prstGeom>
        </p:spPr>
      </p:pic>
      <p:pic>
        <p:nvPicPr>
          <p:cNvPr id="70675" name="Picture"/>
          <p:cNvPicPr>
            <a:picLocks noChangeAspect="1"/>
          </p:cNvPicPr>
          <p:nvPr/>
        </p:nvPicPr>
        <p:blipFill>
          <a:blip r:embed="rId17"/>
          <a:stretch>
            <a:fillRect/>
          </a:stretch>
        </p:blipFill>
        <p:spPr>
          <a:xfrm>
            <a:off x="19802902" y="5469485"/>
            <a:ext cx="728934" cy="728934"/>
          </a:xfrm>
          <a:prstGeom prst="rect">
            <a:avLst/>
          </a:prstGeom>
        </p:spPr>
      </p:pic>
      <p:pic>
        <p:nvPicPr>
          <p:cNvPr id="70676" name="Picture"/>
          <p:cNvPicPr>
            <a:picLocks noChangeAspect="1"/>
          </p:cNvPicPr>
          <p:nvPr/>
        </p:nvPicPr>
        <p:blipFill>
          <a:blip r:embed="rId18"/>
          <a:stretch>
            <a:fillRect/>
          </a:stretch>
        </p:blipFill>
        <p:spPr>
          <a:xfrm>
            <a:off x="21913730" y="9592480"/>
            <a:ext cx="1279162" cy="1279164"/>
          </a:xfrm>
          <a:prstGeom prst="rect">
            <a:avLst/>
          </a:prstGeom>
        </p:spPr>
      </p:pic>
      <p:pic>
        <p:nvPicPr>
          <p:cNvPr id="70677" name="Picture"/>
          <p:cNvPicPr>
            <a:picLocks noChangeAspect="1"/>
          </p:cNvPicPr>
          <p:nvPr/>
        </p:nvPicPr>
        <p:blipFill>
          <a:blip r:embed="rId19"/>
          <a:stretch>
            <a:fillRect/>
          </a:stretch>
        </p:blipFill>
        <p:spPr>
          <a:xfrm>
            <a:off x="18714456" y="9008584"/>
            <a:ext cx="1279162" cy="1279164"/>
          </a:xfrm>
          <a:prstGeom prst="rect">
            <a:avLst/>
          </a:prstGeom>
        </p:spPr>
      </p:pic>
      <p:pic>
        <p:nvPicPr>
          <p:cNvPr id="70679" name="Picture"/>
          <p:cNvPicPr>
            <a:picLocks noChangeAspect="1"/>
          </p:cNvPicPr>
          <p:nvPr/>
        </p:nvPicPr>
        <p:blipFill>
          <a:blip r:embed="rId20"/>
          <a:stretch>
            <a:fillRect/>
          </a:stretch>
        </p:blipFill>
        <p:spPr>
          <a:xfrm>
            <a:off x="20530478" y="5909817"/>
            <a:ext cx="1279162" cy="1279164"/>
          </a:xfrm>
          <a:prstGeom prst="rect">
            <a:avLst/>
          </a:prstGeom>
        </p:spPr>
      </p:pic>
      <p:pic>
        <p:nvPicPr>
          <p:cNvPr id="70680" name="Picture"/>
          <p:cNvPicPr>
            <a:picLocks noChangeAspect="1"/>
          </p:cNvPicPr>
          <p:nvPr/>
        </p:nvPicPr>
        <p:blipFill>
          <a:blip r:embed="rId21"/>
          <a:stretch>
            <a:fillRect/>
          </a:stretch>
        </p:blipFill>
        <p:spPr>
          <a:xfrm>
            <a:off x="22637934" y="8324205"/>
            <a:ext cx="1265940" cy="1265938"/>
          </a:xfrm>
          <a:prstGeom prst="rect">
            <a:avLst/>
          </a:prstGeom>
        </p:spPr>
      </p:pic>
      <p:pic>
        <p:nvPicPr>
          <p:cNvPr id="70681" name="Picture"/>
          <p:cNvPicPr>
            <a:picLocks noChangeAspect="1"/>
          </p:cNvPicPr>
          <p:nvPr/>
        </p:nvPicPr>
        <p:blipFill>
          <a:blip r:embed="rId22"/>
          <a:stretch>
            <a:fillRect/>
          </a:stretch>
        </p:blipFill>
        <p:spPr>
          <a:xfrm>
            <a:off x="18127558" y="9763332"/>
            <a:ext cx="643840" cy="643839"/>
          </a:xfrm>
          <a:prstGeom prst="rect">
            <a:avLst/>
          </a:prstGeom>
        </p:spPr>
      </p:pic>
      <p:pic>
        <p:nvPicPr>
          <p:cNvPr id="70682" name="Picture"/>
          <p:cNvPicPr>
            <a:picLocks noChangeAspect="1"/>
          </p:cNvPicPr>
          <p:nvPr/>
        </p:nvPicPr>
        <p:blipFill>
          <a:blip r:embed="rId23"/>
          <a:stretch>
            <a:fillRect/>
          </a:stretch>
        </p:blipFill>
        <p:spPr>
          <a:xfrm>
            <a:off x="23378788" y="12632766"/>
            <a:ext cx="517500" cy="517500"/>
          </a:xfrm>
          <a:prstGeom prst="rect">
            <a:avLst/>
          </a:prstGeom>
        </p:spPr>
      </p:pic>
      <p:pic>
        <p:nvPicPr>
          <p:cNvPr id="70683" name="Picture"/>
          <p:cNvPicPr>
            <a:picLocks noChangeAspect="1"/>
          </p:cNvPicPr>
          <p:nvPr/>
        </p:nvPicPr>
        <p:blipFill>
          <a:blip r:embed="rId24"/>
          <a:stretch>
            <a:fillRect/>
          </a:stretch>
        </p:blipFill>
        <p:spPr>
          <a:xfrm>
            <a:off x="17214518" y="12320841"/>
            <a:ext cx="836211" cy="836209"/>
          </a:xfrm>
          <a:prstGeom prst="rect">
            <a:avLst/>
          </a:prstGeom>
        </p:spPr>
      </p:pic>
      <p:pic>
        <p:nvPicPr>
          <p:cNvPr id="70684" name="Picture"/>
          <p:cNvPicPr>
            <a:picLocks noChangeAspect="1"/>
          </p:cNvPicPr>
          <p:nvPr/>
        </p:nvPicPr>
        <p:blipFill>
          <a:blip r:embed="rId25"/>
          <a:stretch>
            <a:fillRect/>
          </a:stretch>
        </p:blipFill>
        <p:spPr>
          <a:xfrm>
            <a:off x="22425482" y="7787882"/>
            <a:ext cx="521017" cy="521016"/>
          </a:xfrm>
          <a:prstGeom prst="rect">
            <a:avLst/>
          </a:prstGeom>
        </p:spPr>
      </p:pic>
      <p:pic>
        <p:nvPicPr>
          <p:cNvPr id="70685" name="Picture"/>
          <p:cNvPicPr>
            <a:picLocks noChangeAspect="1"/>
          </p:cNvPicPr>
          <p:nvPr/>
        </p:nvPicPr>
        <p:blipFill>
          <a:blip r:embed="rId26"/>
          <a:stretch>
            <a:fillRect/>
          </a:stretch>
        </p:blipFill>
        <p:spPr>
          <a:xfrm>
            <a:off x="17164596" y="11728088"/>
            <a:ext cx="513165" cy="513164"/>
          </a:xfrm>
          <a:prstGeom prst="rect">
            <a:avLst/>
          </a:prstGeom>
        </p:spPr>
      </p:pic>
      <p:pic>
        <p:nvPicPr>
          <p:cNvPr id="70686" name="Picture"/>
          <p:cNvPicPr>
            <a:picLocks noChangeAspect="1"/>
          </p:cNvPicPr>
          <p:nvPr/>
        </p:nvPicPr>
        <p:blipFill>
          <a:blip r:embed="rId27"/>
          <a:stretch>
            <a:fillRect/>
          </a:stretch>
        </p:blipFill>
        <p:spPr>
          <a:xfrm>
            <a:off x="22927444" y="11530414"/>
            <a:ext cx="982708" cy="982708"/>
          </a:xfrm>
          <a:prstGeom prst="rect">
            <a:avLst/>
          </a:prstGeom>
        </p:spPr>
      </p:pic>
      <p:pic>
        <p:nvPicPr>
          <p:cNvPr id="70687" name="Picture"/>
          <p:cNvPicPr>
            <a:picLocks noChangeAspect="1"/>
          </p:cNvPicPr>
          <p:nvPr/>
        </p:nvPicPr>
        <p:blipFill>
          <a:blip r:embed="rId28"/>
          <a:stretch>
            <a:fillRect/>
          </a:stretch>
        </p:blipFill>
        <p:spPr>
          <a:xfrm>
            <a:off x="23366792" y="9646669"/>
            <a:ext cx="501357" cy="501357"/>
          </a:xfrm>
          <a:prstGeom prst="rect">
            <a:avLst/>
          </a:prstGeom>
        </p:spPr>
      </p:pic>
      <p:pic>
        <p:nvPicPr>
          <p:cNvPr id="70688" name="Picture"/>
          <p:cNvPicPr>
            <a:picLocks noChangeAspect="1"/>
          </p:cNvPicPr>
          <p:nvPr/>
        </p:nvPicPr>
        <p:blipFill>
          <a:blip r:embed="rId29"/>
          <a:stretch>
            <a:fillRect/>
          </a:stretch>
        </p:blipFill>
        <p:spPr>
          <a:xfrm>
            <a:off x="22104028" y="11276734"/>
            <a:ext cx="826168" cy="826170"/>
          </a:xfrm>
          <a:prstGeom prst="rect">
            <a:avLst/>
          </a:prstGeom>
        </p:spPr>
      </p:pic>
      <p:pic>
        <p:nvPicPr>
          <p:cNvPr id="70689" name="Picture"/>
          <p:cNvPicPr>
            <a:picLocks noChangeAspect="1"/>
          </p:cNvPicPr>
          <p:nvPr/>
        </p:nvPicPr>
        <p:blipFill>
          <a:blip r:embed="rId30"/>
          <a:stretch>
            <a:fillRect/>
          </a:stretch>
        </p:blipFill>
        <p:spPr>
          <a:xfrm>
            <a:off x="20277556" y="10728417"/>
            <a:ext cx="594558" cy="594559"/>
          </a:xfrm>
          <a:prstGeom prst="rect">
            <a:avLst/>
          </a:prstGeom>
        </p:spPr>
      </p:pic>
      <p:pic>
        <p:nvPicPr>
          <p:cNvPr id="70690" name="Picture"/>
          <p:cNvPicPr>
            <a:picLocks noChangeAspect="1"/>
          </p:cNvPicPr>
          <p:nvPr/>
        </p:nvPicPr>
        <p:blipFill>
          <a:blip r:embed="rId31"/>
          <a:stretch>
            <a:fillRect/>
          </a:stretch>
        </p:blipFill>
        <p:spPr>
          <a:xfrm>
            <a:off x="20706420" y="5164373"/>
            <a:ext cx="590640" cy="590640"/>
          </a:xfrm>
          <a:prstGeom prst="rect">
            <a:avLst/>
          </a:prstGeom>
        </p:spPr>
      </p:pic>
      <p:pic>
        <p:nvPicPr>
          <p:cNvPr id="70691" name="Picture"/>
          <p:cNvPicPr>
            <a:picLocks noChangeAspect="1"/>
          </p:cNvPicPr>
          <p:nvPr/>
        </p:nvPicPr>
        <p:blipFill>
          <a:blip r:embed="rId32"/>
          <a:stretch>
            <a:fillRect/>
          </a:stretch>
        </p:blipFill>
        <p:spPr>
          <a:xfrm>
            <a:off x="21733320" y="6470851"/>
            <a:ext cx="1043634" cy="1043635"/>
          </a:xfrm>
          <a:prstGeom prst="rect">
            <a:avLst/>
          </a:prstGeom>
        </p:spPr>
      </p:pic>
      <p:pic>
        <p:nvPicPr>
          <p:cNvPr id="70692" name="Picture"/>
          <p:cNvPicPr>
            <a:picLocks noChangeAspect="1"/>
          </p:cNvPicPr>
          <p:nvPr/>
        </p:nvPicPr>
        <p:blipFill>
          <a:blip r:embed="rId33"/>
          <a:stretch>
            <a:fillRect/>
          </a:stretch>
        </p:blipFill>
        <p:spPr>
          <a:xfrm>
            <a:off x="22762348" y="6895510"/>
            <a:ext cx="1145302" cy="1145301"/>
          </a:xfrm>
          <a:prstGeom prst="rect">
            <a:avLst/>
          </a:prstGeom>
        </p:spPr>
      </p:pic>
      <p:pic>
        <p:nvPicPr>
          <p:cNvPr id="70693" name="Picture"/>
          <p:cNvPicPr>
            <a:picLocks noChangeAspect="1"/>
          </p:cNvPicPr>
          <p:nvPr/>
        </p:nvPicPr>
        <p:blipFill>
          <a:blip r:embed="rId34"/>
          <a:stretch>
            <a:fillRect/>
          </a:stretch>
        </p:blipFill>
        <p:spPr>
          <a:xfrm>
            <a:off x="15232951" y="12576323"/>
            <a:ext cx="584227" cy="584227"/>
          </a:xfrm>
          <a:prstGeom prst="rect">
            <a:avLst/>
          </a:prstGeom>
        </p:spPr>
      </p:pic>
      <p:pic>
        <p:nvPicPr>
          <p:cNvPr id="70694" name="Picture"/>
          <p:cNvPicPr>
            <a:picLocks noChangeAspect="1"/>
          </p:cNvPicPr>
          <p:nvPr/>
        </p:nvPicPr>
        <p:blipFill>
          <a:blip r:embed="rId35"/>
          <a:stretch>
            <a:fillRect/>
          </a:stretch>
        </p:blipFill>
        <p:spPr>
          <a:xfrm>
            <a:off x="3211787" y="10020211"/>
            <a:ext cx="2406838" cy="2406840"/>
          </a:xfrm>
          <a:prstGeom prst="rect">
            <a:avLst/>
          </a:prstGeom>
        </p:spPr>
      </p:pic>
      <p:pic>
        <p:nvPicPr>
          <p:cNvPr id="70695" name="Picture"/>
          <p:cNvPicPr>
            <a:picLocks noChangeAspect="1"/>
          </p:cNvPicPr>
          <p:nvPr/>
        </p:nvPicPr>
        <p:blipFill>
          <a:blip r:embed="rId36"/>
          <a:stretch>
            <a:fillRect/>
          </a:stretch>
        </p:blipFill>
        <p:spPr>
          <a:xfrm>
            <a:off x="17564084" y="10156225"/>
            <a:ext cx="617058" cy="617058"/>
          </a:xfrm>
          <a:prstGeom prst="rect">
            <a:avLst/>
          </a:prstGeom>
        </p:spPr>
      </p:pic>
      <p:pic>
        <p:nvPicPr>
          <p:cNvPr id="70696" name="Picture"/>
          <p:cNvPicPr>
            <a:picLocks noChangeAspect="1"/>
          </p:cNvPicPr>
          <p:nvPr/>
        </p:nvPicPr>
        <p:blipFill>
          <a:blip r:embed="rId37"/>
          <a:stretch>
            <a:fillRect/>
          </a:stretch>
        </p:blipFill>
        <p:spPr>
          <a:xfrm>
            <a:off x="22458266" y="12432782"/>
            <a:ext cx="739122" cy="739123"/>
          </a:xfrm>
          <a:prstGeom prst="rect">
            <a:avLst/>
          </a:prstGeom>
        </p:spPr>
      </p:pic>
      <p:pic>
        <p:nvPicPr>
          <p:cNvPr id="70697" name="Picture"/>
          <p:cNvPicPr>
            <a:picLocks noChangeAspect="1"/>
          </p:cNvPicPr>
          <p:nvPr/>
        </p:nvPicPr>
        <p:blipFill>
          <a:blip r:embed="rId38"/>
          <a:stretch>
            <a:fillRect/>
          </a:stretch>
        </p:blipFill>
        <p:spPr>
          <a:xfrm>
            <a:off x="19246088" y="6407241"/>
            <a:ext cx="1287436" cy="1287436"/>
          </a:xfrm>
          <a:prstGeom prst="rect">
            <a:avLst/>
          </a:prstGeom>
        </p:spPr>
      </p:pic>
      <p:pic>
        <p:nvPicPr>
          <p:cNvPr id="70698" name="Picture"/>
          <p:cNvPicPr>
            <a:picLocks noChangeAspect="1"/>
          </p:cNvPicPr>
          <p:nvPr/>
        </p:nvPicPr>
        <p:blipFill>
          <a:blip r:embed="rId39"/>
          <a:stretch>
            <a:fillRect/>
          </a:stretch>
        </p:blipFill>
        <p:spPr>
          <a:xfrm>
            <a:off x="22528736" y="5277887"/>
            <a:ext cx="1404516" cy="1404516"/>
          </a:xfrm>
          <a:prstGeom prst="rect">
            <a:avLst/>
          </a:prstGeom>
        </p:spPr>
      </p:pic>
      <p:pic>
        <p:nvPicPr>
          <p:cNvPr id="70699" name="Picture"/>
          <p:cNvPicPr>
            <a:picLocks noChangeAspect="1"/>
          </p:cNvPicPr>
          <p:nvPr/>
        </p:nvPicPr>
        <p:blipFill>
          <a:blip r:embed="rId40"/>
          <a:stretch>
            <a:fillRect/>
          </a:stretch>
        </p:blipFill>
        <p:spPr>
          <a:xfrm>
            <a:off x="19087700" y="2460061"/>
            <a:ext cx="2817826" cy="2817831"/>
          </a:xfrm>
          <a:prstGeom prst="rect">
            <a:avLst/>
          </a:prstGeom>
        </p:spPr>
      </p:pic>
      <p:pic>
        <p:nvPicPr>
          <p:cNvPr id="70702" name="Picture"/>
          <p:cNvPicPr>
            <a:picLocks noChangeAspect="1"/>
          </p:cNvPicPr>
          <p:nvPr/>
        </p:nvPicPr>
        <p:blipFill>
          <a:blip r:embed="rId41"/>
          <a:stretch>
            <a:fillRect/>
          </a:stretch>
        </p:blipFill>
        <p:spPr>
          <a:xfrm>
            <a:off x="15009877" y="9477150"/>
            <a:ext cx="1784439" cy="1784439"/>
          </a:xfrm>
          <a:prstGeom prst="rect">
            <a:avLst/>
          </a:prstGeom>
        </p:spPr>
      </p:pic>
      <p:pic>
        <p:nvPicPr>
          <p:cNvPr id="70703" name="Picture"/>
          <p:cNvPicPr>
            <a:picLocks noChangeAspect="1"/>
          </p:cNvPicPr>
          <p:nvPr/>
        </p:nvPicPr>
        <p:blipFill>
          <a:blip r:embed="rId42"/>
          <a:stretch>
            <a:fillRect/>
          </a:stretch>
        </p:blipFill>
        <p:spPr>
          <a:xfrm>
            <a:off x="12828597" y="9739159"/>
            <a:ext cx="1366802" cy="1366802"/>
          </a:xfrm>
          <a:prstGeom prst="rect">
            <a:avLst/>
          </a:prstGeom>
        </p:spPr>
      </p:pic>
      <p:pic>
        <p:nvPicPr>
          <p:cNvPr id="70704" name="Picture"/>
          <p:cNvPicPr>
            <a:picLocks noChangeAspect="1"/>
          </p:cNvPicPr>
          <p:nvPr/>
        </p:nvPicPr>
        <p:blipFill>
          <a:blip r:embed="rId43"/>
          <a:stretch>
            <a:fillRect/>
          </a:stretch>
        </p:blipFill>
        <p:spPr>
          <a:xfrm>
            <a:off x="14163310" y="9629479"/>
            <a:ext cx="926431" cy="926431"/>
          </a:xfrm>
          <a:prstGeom prst="rect">
            <a:avLst/>
          </a:prstGeom>
        </p:spPr>
      </p:pic>
      <p:pic>
        <p:nvPicPr>
          <p:cNvPr id="70705" name="Picture"/>
          <p:cNvPicPr>
            <a:picLocks noChangeAspect="1"/>
          </p:cNvPicPr>
          <p:nvPr/>
        </p:nvPicPr>
        <p:blipFill>
          <a:blip r:embed="rId44"/>
          <a:stretch>
            <a:fillRect/>
          </a:stretch>
        </p:blipFill>
        <p:spPr>
          <a:xfrm>
            <a:off x="2274191" y="9500885"/>
            <a:ext cx="732475" cy="732475"/>
          </a:xfrm>
          <a:prstGeom prst="rect">
            <a:avLst/>
          </a:prstGeom>
        </p:spPr>
      </p:pic>
      <p:pic>
        <p:nvPicPr>
          <p:cNvPr id="70706" name="Picture"/>
          <p:cNvPicPr>
            <a:picLocks noChangeAspect="1"/>
          </p:cNvPicPr>
          <p:nvPr/>
        </p:nvPicPr>
        <p:blipFill>
          <a:blip r:embed="rId45"/>
          <a:stretch>
            <a:fillRect/>
          </a:stretch>
        </p:blipFill>
        <p:spPr>
          <a:xfrm>
            <a:off x="23231592" y="4518526"/>
            <a:ext cx="657097" cy="657097"/>
          </a:xfrm>
          <a:prstGeom prst="rect">
            <a:avLst/>
          </a:prstGeom>
        </p:spPr>
      </p:pic>
      <p:pic>
        <p:nvPicPr>
          <p:cNvPr id="70707" name="Picture"/>
          <p:cNvPicPr>
            <a:picLocks noChangeAspect="1"/>
          </p:cNvPicPr>
          <p:nvPr/>
        </p:nvPicPr>
        <p:blipFill>
          <a:blip r:embed="rId46"/>
          <a:stretch>
            <a:fillRect/>
          </a:stretch>
        </p:blipFill>
        <p:spPr>
          <a:xfrm>
            <a:off x="5213401" y="9457683"/>
            <a:ext cx="809374" cy="809374"/>
          </a:xfrm>
          <a:prstGeom prst="rect">
            <a:avLst/>
          </a:prstGeom>
        </p:spPr>
      </p:pic>
      <p:pic>
        <p:nvPicPr>
          <p:cNvPr id="70708" name="Picture"/>
          <p:cNvPicPr>
            <a:picLocks noChangeAspect="1"/>
          </p:cNvPicPr>
          <p:nvPr/>
        </p:nvPicPr>
        <p:blipFill>
          <a:blip r:embed="rId47"/>
          <a:stretch>
            <a:fillRect/>
          </a:stretch>
        </p:blipFill>
        <p:spPr>
          <a:xfrm>
            <a:off x="297522" y="456158"/>
            <a:ext cx="1155973" cy="1155973"/>
          </a:xfrm>
          <a:prstGeom prst="rect">
            <a:avLst/>
          </a:prstGeom>
        </p:spPr>
      </p:pic>
      <p:pic>
        <p:nvPicPr>
          <p:cNvPr id="70709" name="Picture"/>
          <p:cNvPicPr>
            <a:picLocks noChangeAspect="1"/>
          </p:cNvPicPr>
          <p:nvPr/>
        </p:nvPicPr>
        <p:blipFill>
          <a:blip r:embed="rId48"/>
          <a:stretch>
            <a:fillRect/>
          </a:stretch>
        </p:blipFill>
        <p:spPr>
          <a:xfrm>
            <a:off x="6883238" y="11460561"/>
            <a:ext cx="572814" cy="572815"/>
          </a:xfrm>
          <a:prstGeom prst="rect">
            <a:avLst/>
          </a:prstGeom>
        </p:spPr>
      </p:pic>
      <p:pic>
        <p:nvPicPr>
          <p:cNvPr id="70710" name="Picture"/>
          <p:cNvPicPr>
            <a:picLocks noChangeAspect="1"/>
          </p:cNvPicPr>
          <p:nvPr/>
        </p:nvPicPr>
        <p:blipFill>
          <a:blip r:embed="rId49"/>
          <a:stretch>
            <a:fillRect/>
          </a:stretch>
        </p:blipFill>
        <p:spPr>
          <a:xfrm>
            <a:off x="5586514" y="10395328"/>
            <a:ext cx="739122" cy="739122"/>
          </a:xfrm>
          <a:prstGeom prst="rect">
            <a:avLst/>
          </a:prstGeom>
        </p:spPr>
      </p:pic>
      <p:pic>
        <p:nvPicPr>
          <p:cNvPr id="70711" name="Picture"/>
          <p:cNvPicPr>
            <a:picLocks noChangeAspect="1"/>
          </p:cNvPicPr>
          <p:nvPr/>
        </p:nvPicPr>
        <p:blipFill>
          <a:blip r:embed="rId50"/>
          <a:stretch>
            <a:fillRect/>
          </a:stretch>
        </p:blipFill>
        <p:spPr>
          <a:xfrm>
            <a:off x="13061322" y="12432782"/>
            <a:ext cx="710850" cy="710851"/>
          </a:xfrm>
          <a:prstGeom prst="rect">
            <a:avLst/>
          </a:prstGeom>
        </p:spPr>
      </p:pic>
      <p:pic>
        <p:nvPicPr>
          <p:cNvPr id="70712" name="Picture"/>
          <p:cNvPicPr>
            <a:picLocks noChangeAspect="1"/>
          </p:cNvPicPr>
          <p:nvPr/>
        </p:nvPicPr>
        <p:blipFill>
          <a:blip r:embed="rId51"/>
          <a:stretch>
            <a:fillRect/>
          </a:stretch>
        </p:blipFill>
        <p:spPr>
          <a:xfrm>
            <a:off x="11770277" y="11852020"/>
            <a:ext cx="1287436" cy="1287436"/>
          </a:xfrm>
          <a:prstGeom prst="rect">
            <a:avLst/>
          </a:prstGeom>
        </p:spPr>
      </p:pic>
      <p:pic>
        <p:nvPicPr>
          <p:cNvPr id="70713" name="Picture"/>
          <p:cNvPicPr>
            <a:picLocks noChangeAspect="1"/>
          </p:cNvPicPr>
          <p:nvPr/>
        </p:nvPicPr>
        <p:blipFill>
          <a:blip r:embed="rId52"/>
          <a:stretch>
            <a:fillRect/>
          </a:stretch>
        </p:blipFill>
        <p:spPr>
          <a:xfrm>
            <a:off x="12897536" y="11489146"/>
            <a:ext cx="595413" cy="595413"/>
          </a:xfrm>
          <a:prstGeom prst="rect">
            <a:avLst/>
          </a:prstGeom>
        </p:spPr>
      </p:pic>
      <p:pic>
        <p:nvPicPr>
          <p:cNvPr id="70714" name="Picture"/>
          <p:cNvPicPr>
            <a:picLocks noChangeAspect="1"/>
          </p:cNvPicPr>
          <p:nvPr/>
        </p:nvPicPr>
        <p:blipFill>
          <a:blip r:embed="rId53"/>
          <a:stretch>
            <a:fillRect/>
          </a:stretch>
        </p:blipFill>
        <p:spPr>
          <a:xfrm>
            <a:off x="5158580" y="6332432"/>
            <a:ext cx="1287436" cy="1287436"/>
          </a:xfrm>
          <a:prstGeom prst="rect">
            <a:avLst/>
          </a:prstGeom>
        </p:spPr>
      </p:pic>
      <p:pic>
        <p:nvPicPr>
          <p:cNvPr id="70715" name="Picture"/>
          <p:cNvPicPr>
            <a:picLocks noChangeAspect="1"/>
          </p:cNvPicPr>
          <p:nvPr/>
        </p:nvPicPr>
        <p:blipFill>
          <a:blip r:embed="rId54"/>
          <a:stretch>
            <a:fillRect/>
          </a:stretch>
        </p:blipFill>
        <p:spPr>
          <a:xfrm>
            <a:off x="3498665" y="4031489"/>
            <a:ext cx="710850" cy="710851"/>
          </a:xfrm>
          <a:prstGeom prst="rect">
            <a:avLst/>
          </a:prstGeom>
        </p:spPr>
      </p:pic>
      <p:pic>
        <p:nvPicPr>
          <p:cNvPr id="70716" name="Picture"/>
          <p:cNvPicPr>
            <a:picLocks noChangeAspect="1"/>
          </p:cNvPicPr>
          <p:nvPr/>
        </p:nvPicPr>
        <p:blipFill>
          <a:blip r:embed="rId55"/>
          <a:stretch>
            <a:fillRect/>
          </a:stretch>
        </p:blipFill>
        <p:spPr>
          <a:xfrm>
            <a:off x="14426099" y="6740343"/>
            <a:ext cx="538455" cy="538455"/>
          </a:xfrm>
          <a:prstGeom prst="rect">
            <a:avLst/>
          </a:prstGeom>
        </p:spPr>
      </p:pic>
      <p:pic>
        <p:nvPicPr>
          <p:cNvPr id="70717" name="Picture"/>
          <p:cNvPicPr>
            <a:picLocks noChangeAspect="1"/>
          </p:cNvPicPr>
          <p:nvPr/>
        </p:nvPicPr>
        <p:blipFill>
          <a:blip r:embed="rId56"/>
          <a:stretch>
            <a:fillRect/>
          </a:stretch>
        </p:blipFill>
        <p:spPr>
          <a:xfrm>
            <a:off x="9064907" y="4144081"/>
            <a:ext cx="1265938" cy="1265938"/>
          </a:xfrm>
          <a:prstGeom prst="rect">
            <a:avLst/>
          </a:prstGeom>
        </p:spPr>
      </p:pic>
      <p:pic>
        <p:nvPicPr>
          <p:cNvPr id="70718" name="Picture"/>
          <p:cNvPicPr>
            <a:picLocks noChangeAspect="1"/>
          </p:cNvPicPr>
          <p:nvPr/>
        </p:nvPicPr>
        <p:blipFill>
          <a:blip r:embed="rId57"/>
          <a:stretch>
            <a:fillRect/>
          </a:stretch>
        </p:blipFill>
        <p:spPr>
          <a:xfrm>
            <a:off x="2926376" y="11917753"/>
            <a:ext cx="1155973" cy="1155973"/>
          </a:xfrm>
          <a:prstGeom prst="rect">
            <a:avLst/>
          </a:prstGeom>
        </p:spPr>
      </p:pic>
      <p:pic>
        <p:nvPicPr>
          <p:cNvPr id="70719" name="Picture"/>
          <p:cNvPicPr>
            <a:picLocks noChangeAspect="1"/>
          </p:cNvPicPr>
          <p:nvPr/>
        </p:nvPicPr>
        <p:blipFill>
          <a:blip r:embed="rId58"/>
          <a:stretch>
            <a:fillRect/>
          </a:stretch>
        </p:blipFill>
        <p:spPr>
          <a:xfrm>
            <a:off x="13528577" y="8765109"/>
            <a:ext cx="880371" cy="880371"/>
          </a:xfrm>
          <a:prstGeom prst="rect">
            <a:avLst/>
          </a:prstGeom>
        </p:spPr>
      </p:pic>
      <p:pic>
        <p:nvPicPr>
          <p:cNvPr id="70720" name="Picture"/>
          <p:cNvPicPr>
            <a:picLocks noChangeAspect="1"/>
          </p:cNvPicPr>
          <p:nvPr/>
        </p:nvPicPr>
        <p:blipFill>
          <a:blip r:embed="rId59"/>
          <a:stretch>
            <a:fillRect/>
          </a:stretch>
        </p:blipFill>
        <p:spPr>
          <a:xfrm>
            <a:off x="15246410" y="477603"/>
            <a:ext cx="595413" cy="595411"/>
          </a:xfrm>
          <a:prstGeom prst="rect">
            <a:avLst/>
          </a:prstGeom>
        </p:spPr>
      </p:pic>
      <p:pic>
        <p:nvPicPr>
          <p:cNvPr id="70721" name="Picture"/>
          <p:cNvPicPr>
            <a:picLocks noChangeAspect="1"/>
          </p:cNvPicPr>
          <p:nvPr/>
        </p:nvPicPr>
        <p:blipFill>
          <a:blip r:embed="rId60"/>
          <a:stretch>
            <a:fillRect/>
          </a:stretch>
        </p:blipFill>
        <p:spPr>
          <a:xfrm>
            <a:off x="14826877" y="8785191"/>
            <a:ext cx="756072" cy="756072"/>
          </a:xfrm>
          <a:prstGeom prst="rect">
            <a:avLst/>
          </a:prstGeom>
        </p:spPr>
      </p:pic>
      <p:pic>
        <p:nvPicPr>
          <p:cNvPr id="70722" name="Picture"/>
          <p:cNvPicPr>
            <a:picLocks noChangeAspect="1"/>
          </p:cNvPicPr>
          <p:nvPr/>
        </p:nvPicPr>
        <p:blipFill>
          <a:blip r:embed="rId61"/>
          <a:stretch>
            <a:fillRect/>
          </a:stretch>
        </p:blipFill>
        <p:spPr>
          <a:xfrm>
            <a:off x="8117747" y="1690920"/>
            <a:ext cx="926431" cy="926431"/>
          </a:xfrm>
          <a:prstGeom prst="rect">
            <a:avLst/>
          </a:prstGeom>
        </p:spPr>
      </p:pic>
      <p:pic>
        <p:nvPicPr>
          <p:cNvPr id="70723" name="Picture"/>
          <p:cNvPicPr>
            <a:picLocks noChangeAspect="1"/>
          </p:cNvPicPr>
          <p:nvPr/>
        </p:nvPicPr>
        <p:blipFill>
          <a:blip r:embed="rId62"/>
          <a:stretch>
            <a:fillRect/>
          </a:stretch>
        </p:blipFill>
        <p:spPr>
          <a:xfrm>
            <a:off x="8123047" y="2893882"/>
            <a:ext cx="1440120" cy="1440120"/>
          </a:xfrm>
          <a:prstGeom prst="rect">
            <a:avLst/>
          </a:prstGeom>
        </p:spPr>
      </p:pic>
      <p:pic>
        <p:nvPicPr>
          <p:cNvPr id="70724" name="Picture"/>
          <p:cNvPicPr>
            <a:picLocks noChangeAspect="1"/>
          </p:cNvPicPr>
          <p:nvPr/>
        </p:nvPicPr>
        <p:blipFill>
          <a:blip r:embed="rId63"/>
          <a:stretch>
            <a:fillRect/>
          </a:stretch>
        </p:blipFill>
        <p:spPr>
          <a:xfrm>
            <a:off x="9820457" y="5401817"/>
            <a:ext cx="826170" cy="826170"/>
          </a:xfrm>
          <a:prstGeom prst="rect">
            <a:avLst/>
          </a:prstGeom>
        </p:spPr>
      </p:pic>
      <p:pic>
        <p:nvPicPr>
          <p:cNvPr id="70725" name="Picture"/>
          <p:cNvPicPr>
            <a:picLocks noChangeAspect="1"/>
          </p:cNvPicPr>
          <p:nvPr/>
        </p:nvPicPr>
        <p:blipFill>
          <a:blip r:embed="rId64"/>
          <a:stretch>
            <a:fillRect/>
          </a:stretch>
        </p:blipFill>
        <p:spPr>
          <a:xfrm>
            <a:off x="20818116" y="10473012"/>
            <a:ext cx="1444745" cy="1444745"/>
          </a:xfrm>
          <a:prstGeom prst="rect">
            <a:avLst/>
          </a:prstGeom>
        </p:spPr>
      </p:pic>
      <p:pic>
        <p:nvPicPr>
          <p:cNvPr id="70726" name="Picture"/>
          <p:cNvPicPr>
            <a:picLocks noChangeAspect="1"/>
          </p:cNvPicPr>
          <p:nvPr/>
        </p:nvPicPr>
        <p:blipFill>
          <a:blip r:embed="rId65"/>
          <a:stretch>
            <a:fillRect/>
          </a:stretch>
        </p:blipFill>
        <p:spPr>
          <a:xfrm>
            <a:off x="8870477" y="5812090"/>
            <a:ext cx="982708" cy="982708"/>
          </a:xfrm>
          <a:prstGeom prst="rect">
            <a:avLst/>
          </a:prstGeom>
        </p:spPr>
      </p:pic>
      <p:pic>
        <p:nvPicPr>
          <p:cNvPr id="70727" name="Picture"/>
          <p:cNvPicPr>
            <a:picLocks noChangeAspect="1"/>
          </p:cNvPicPr>
          <p:nvPr/>
        </p:nvPicPr>
        <p:blipFill>
          <a:blip r:embed="rId66"/>
          <a:stretch>
            <a:fillRect/>
          </a:stretch>
        </p:blipFill>
        <p:spPr>
          <a:xfrm>
            <a:off x="7746127" y="12171668"/>
            <a:ext cx="982708" cy="982708"/>
          </a:xfrm>
          <a:prstGeom prst="rect">
            <a:avLst/>
          </a:prstGeom>
        </p:spPr>
      </p:pic>
      <p:pic>
        <p:nvPicPr>
          <p:cNvPr id="70728" name="Picture"/>
          <p:cNvPicPr>
            <a:picLocks noChangeAspect="1"/>
          </p:cNvPicPr>
          <p:nvPr/>
        </p:nvPicPr>
        <p:blipFill>
          <a:blip r:embed="rId67"/>
          <a:stretch>
            <a:fillRect/>
          </a:stretch>
        </p:blipFill>
        <p:spPr>
          <a:xfrm>
            <a:off x="15577852" y="5052864"/>
            <a:ext cx="982708" cy="982708"/>
          </a:xfrm>
          <a:prstGeom prst="rect">
            <a:avLst/>
          </a:prstGeom>
        </p:spPr>
      </p:pic>
      <p:pic>
        <p:nvPicPr>
          <p:cNvPr id="70729" name="Picture"/>
          <p:cNvPicPr>
            <a:picLocks noChangeAspect="1"/>
          </p:cNvPicPr>
          <p:nvPr/>
        </p:nvPicPr>
        <p:blipFill>
          <a:blip r:embed="rId68"/>
          <a:stretch>
            <a:fillRect/>
          </a:stretch>
        </p:blipFill>
        <p:spPr>
          <a:xfrm>
            <a:off x="14001858" y="7552711"/>
            <a:ext cx="1287436" cy="1287436"/>
          </a:xfrm>
          <a:prstGeom prst="rect">
            <a:avLst/>
          </a:prstGeom>
        </p:spPr>
      </p:pic>
      <p:pic>
        <p:nvPicPr>
          <p:cNvPr id="70730" name="Picture"/>
          <p:cNvPicPr>
            <a:picLocks noChangeAspect="1"/>
          </p:cNvPicPr>
          <p:nvPr/>
        </p:nvPicPr>
        <p:blipFill>
          <a:blip r:embed="rId69"/>
          <a:stretch>
            <a:fillRect/>
          </a:stretch>
        </p:blipFill>
        <p:spPr>
          <a:xfrm>
            <a:off x="9071202" y="7253545"/>
            <a:ext cx="695556" cy="695556"/>
          </a:xfrm>
          <a:prstGeom prst="rect">
            <a:avLst/>
          </a:prstGeom>
        </p:spPr>
      </p:pic>
      <p:pic>
        <p:nvPicPr>
          <p:cNvPr id="70731" name="Picture"/>
          <p:cNvPicPr>
            <a:picLocks noChangeAspect="1"/>
          </p:cNvPicPr>
          <p:nvPr/>
        </p:nvPicPr>
        <p:blipFill>
          <a:blip r:embed="rId70"/>
          <a:stretch>
            <a:fillRect/>
          </a:stretch>
        </p:blipFill>
        <p:spPr>
          <a:xfrm>
            <a:off x="2049470" y="10728417"/>
            <a:ext cx="1320646" cy="1320646"/>
          </a:xfrm>
          <a:prstGeom prst="rect">
            <a:avLst/>
          </a:prstGeom>
        </p:spPr>
      </p:pic>
      <p:pic>
        <p:nvPicPr>
          <p:cNvPr id="70732" name="Picture"/>
          <p:cNvPicPr>
            <a:picLocks noChangeAspect="1"/>
          </p:cNvPicPr>
          <p:nvPr/>
        </p:nvPicPr>
        <p:blipFill>
          <a:blip r:embed="rId71"/>
          <a:stretch>
            <a:fillRect/>
          </a:stretch>
        </p:blipFill>
        <p:spPr>
          <a:xfrm>
            <a:off x="10572280" y="4776144"/>
            <a:ext cx="617058" cy="617058"/>
          </a:xfrm>
          <a:prstGeom prst="rect">
            <a:avLst/>
          </a:prstGeom>
        </p:spPr>
      </p:pic>
      <p:pic>
        <p:nvPicPr>
          <p:cNvPr id="70733" name="Picture"/>
          <p:cNvPicPr>
            <a:picLocks noChangeAspect="1"/>
          </p:cNvPicPr>
          <p:nvPr/>
        </p:nvPicPr>
        <p:blipFill>
          <a:blip r:embed="rId72"/>
          <a:stretch>
            <a:fillRect/>
          </a:stretch>
        </p:blipFill>
        <p:spPr>
          <a:xfrm>
            <a:off x="9763207" y="6537728"/>
            <a:ext cx="621705" cy="621705"/>
          </a:xfrm>
          <a:prstGeom prst="rect">
            <a:avLst/>
          </a:prstGeom>
        </p:spPr>
      </p:pic>
      <p:pic>
        <p:nvPicPr>
          <p:cNvPr id="70734" name="Picture"/>
          <p:cNvPicPr>
            <a:picLocks noChangeAspect="1"/>
          </p:cNvPicPr>
          <p:nvPr/>
        </p:nvPicPr>
        <p:blipFill>
          <a:blip r:embed="rId73"/>
          <a:stretch>
            <a:fillRect/>
          </a:stretch>
        </p:blipFill>
        <p:spPr>
          <a:xfrm>
            <a:off x="6600676" y="6151128"/>
            <a:ext cx="1356807" cy="1356804"/>
          </a:xfrm>
          <a:prstGeom prst="rect">
            <a:avLst/>
          </a:prstGeom>
        </p:spPr>
      </p:pic>
      <p:pic>
        <p:nvPicPr>
          <p:cNvPr id="70735" name="Picture"/>
          <p:cNvPicPr>
            <a:picLocks noChangeAspect="1"/>
          </p:cNvPicPr>
          <p:nvPr/>
        </p:nvPicPr>
        <p:blipFill>
          <a:blip r:embed="rId74"/>
          <a:stretch>
            <a:fillRect/>
          </a:stretch>
        </p:blipFill>
        <p:spPr>
          <a:xfrm>
            <a:off x="8071901" y="6571275"/>
            <a:ext cx="983176" cy="983176"/>
          </a:xfrm>
          <a:prstGeom prst="rect">
            <a:avLst/>
          </a:prstGeom>
        </p:spPr>
      </p:pic>
      <p:pic>
        <p:nvPicPr>
          <p:cNvPr id="70736" name="Picture"/>
          <p:cNvPicPr>
            <a:picLocks noChangeAspect="1"/>
          </p:cNvPicPr>
          <p:nvPr/>
        </p:nvPicPr>
        <p:blipFill>
          <a:blip r:embed="rId75"/>
          <a:stretch>
            <a:fillRect/>
          </a:stretch>
        </p:blipFill>
        <p:spPr>
          <a:xfrm>
            <a:off x="12026610" y="9527188"/>
            <a:ext cx="756072" cy="756072"/>
          </a:xfrm>
          <a:prstGeom prst="rect">
            <a:avLst/>
          </a:prstGeom>
        </p:spPr>
      </p:pic>
      <p:pic>
        <p:nvPicPr>
          <p:cNvPr id="70737" name="Picture"/>
          <p:cNvPicPr>
            <a:picLocks noChangeAspect="1"/>
          </p:cNvPicPr>
          <p:nvPr/>
        </p:nvPicPr>
        <p:blipFill>
          <a:blip r:embed="rId76"/>
          <a:stretch>
            <a:fillRect/>
          </a:stretch>
        </p:blipFill>
        <p:spPr>
          <a:xfrm>
            <a:off x="16096808" y="504461"/>
            <a:ext cx="756072" cy="756071"/>
          </a:xfrm>
          <a:prstGeom prst="rect">
            <a:avLst/>
          </a:prstGeom>
        </p:spPr>
      </p:pic>
      <p:pic>
        <p:nvPicPr>
          <p:cNvPr id="70738" name="Picture"/>
          <p:cNvPicPr>
            <a:picLocks noChangeAspect="1"/>
          </p:cNvPicPr>
          <p:nvPr/>
        </p:nvPicPr>
        <p:blipFill>
          <a:blip r:embed="rId77"/>
          <a:stretch>
            <a:fillRect/>
          </a:stretch>
        </p:blipFill>
        <p:spPr>
          <a:xfrm>
            <a:off x="7516714" y="2421545"/>
            <a:ext cx="739122" cy="739122"/>
          </a:xfrm>
          <a:prstGeom prst="rect">
            <a:avLst/>
          </a:prstGeom>
        </p:spPr>
      </p:pic>
      <p:pic>
        <p:nvPicPr>
          <p:cNvPr id="70739" name="Picture"/>
          <p:cNvPicPr>
            <a:picLocks noChangeAspect="1"/>
          </p:cNvPicPr>
          <p:nvPr/>
        </p:nvPicPr>
        <p:blipFill>
          <a:blip r:embed="rId78"/>
          <a:stretch>
            <a:fillRect/>
          </a:stretch>
        </p:blipFill>
        <p:spPr>
          <a:xfrm>
            <a:off x="11199858" y="8812724"/>
            <a:ext cx="710850" cy="710851"/>
          </a:xfrm>
          <a:prstGeom prst="rect">
            <a:avLst/>
          </a:prstGeom>
        </p:spPr>
      </p:pic>
      <p:pic>
        <p:nvPicPr>
          <p:cNvPr id="70740" name="Picture"/>
          <p:cNvPicPr>
            <a:picLocks noChangeAspect="1"/>
          </p:cNvPicPr>
          <p:nvPr/>
        </p:nvPicPr>
        <p:blipFill>
          <a:blip r:embed="rId79"/>
          <a:stretch>
            <a:fillRect/>
          </a:stretch>
        </p:blipFill>
        <p:spPr>
          <a:xfrm>
            <a:off x="1111676" y="4921306"/>
            <a:ext cx="1229274" cy="1229275"/>
          </a:xfrm>
          <a:prstGeom prst="rect">
            <a:avLst/>
          </a:prstGeom>
        </p:spPr>
      </p:pic>
      <p:pic>
        <p:nvPicPr>
          <p:cNvPr id="70741" name="Picture"/>
          <p:cNvPicPr>
            <a:picLocks noChangeAspect="1"/>
          </p:cNvPicPr>
          <p:nvPr/>
        </p:nvPicPr>
        <p:blipFill>
          <a:blip r:embed="rId80"/>
          <a:stretch>
            <a:fillRect/>
          </a:stretch>
        </p:blipFill>
        <p:spPr>
          <a:xfrm>
            <a:off x="8585003" y="11383012"/>
            <a:ext cx="1784440" cy="1784439"/>
          </a:xfrm>
          <a:prstGeom prst="rect">
            <a:avLst/>
          </a:prstGeom>
        </p:spPr>
      </p:pic>
      <p:pic>
        <p:nvPicPr>
          <p:cNvPr id="70742" name="Picture"/>
          <p:cNvPicPr>
            <a:picLocks noChangeAspect="1"/>
          </p:cNvPicPr>
          <p:nvPr/>
        </p:nvPicPr>
        <p:blipFill>
          <a:blip r:embed="rId81"/>
          <a:stretch>
            <a:fillRect/>
          </a:stretch>
        </p:blipFill>
        <p:spPr>
          <a:xfrm>
            <a:off x="8642305" y="444559"/>
            <a:ext cx="1667649" cy="1667649"/>
          </a:xfrm>
          <a:prstGeom prst="rect">
            <a:avLst/>
          </a:prstGeom>
        </p:spPr>
      </p:pic>
      <p:pic>
        <p:nvPicPr>
          <p:cNvPr id="70743" name="Picture"/>
          <p:cNvPicPr>
            <a:picLocks noChangeAspect="1"/>
          </p:cNvPicPr>
          <p:nvPr/>
        </p:nvPicPr>
        <p:blipFill>
          <a:blip r:embed="rId82"/>
          <a:stretch>
            <a:fillRect/>
          </a:stretch>
        </p:blipFill>
        <p:spPr>
          <a:xfrm>
            <a:off x="6303183" y="7260352"/>
            <a:ext cx="643840" cy="643840"/>
          </a:xfrm>
          <a:prstGeom prst="rect">
            <a:avLst/>
          </a:prstGeom>
        </p:spPr>
      </p:pic>
      <p:pic>
        <p:nvPicPr>
          <p:cNvPr id="70744" name="Picture"/>
          <p:cNvPicPr>
            <a:picLocks noChangeAspect="1"/>
          </p:cNvPicPr>
          <p:nvPr/>
        </p:nvPicPr>
        <p:blipFill>
          <a:blip r:embed="rId83"/>
          <a:stretch>
            <a:fillRect/>
          </a:stretch>
        </p:blipFill>
        <p:spPr>
          <a:xfrm>
            <a:off x="5919878" y="5190235"/>
            <a:ext cx="1173136" cy="1173135"/>
          </a:xfrm>
          <a:prstGeom prst="rect">
            <a:avLst/>
          </a:prstGeom>
        </p:spPr>
      </p:pic>
      <p:pic>
        <p:nvPicPr>
          <p:cNvPr id="70745" name="Picture"/>
          <p:cNvPicPr>
            <a:picLocks noChangeAspect="1"/>
          </p:cNvPicPr>
          <p:nvPr/>
        </p:nvPicPr>
        <p:blipFill>
          <a:blip r:embed="rId84"/>
          <a:stretch>
            <a:fillRect/>
          </a:stretch>
        </p:blipFill>
        <p:spPr>
          <a:xfrm>
            <a:off x="1256532" y="474598"/>
            <a:ext cx="1936452" cy="1936452"/>
          </a:xfrm>
          <a:prstGeom prst="rect">
            <a:avLst/>
          </a:prstGeom>
        </p:spPr>
      </p:pic>
      <p:pic>
        <p:nvPicPr>
          <p:cNvPr id="70746" name="Picture"/>
          <p:cNvPicPr>
            <a:picLocks noChangeAspect="1"/>
          </p:cNvPicPr>
          <p:nvPr/>
        </p:nvPicPr>
        <p:blipFill>
          <a:blip r:embed="rId85"/>
          <a:stretch>
            <a:fillRect/>
          </a:stretch>
        </p:blipFill>
        <p:spPr>
          <a:xfrm>
            <a:off x="5375023" y="7836217"/>
            <a:ext cx="1040722" cy="1040722"/>
          </a:xfrm>
          <a:prstGeom prst="rect">
            <a:avLst/>
          </a:prstGeom>
        </p:spPr>
      </p:pic>
      <p:pic>
        <p:nvPicPr>
          <p:cNvPr id="70747" name="Picture"/>
          <p:cNvPicPr>
            <a:picLocks noChangeAspect="1"/>
          </p:cNvPicPr>
          <p:nvPr/>
        </p:nvPicPr>
        <p:blipFill>
          <a:blip r:embed="rId86"/>
          <a:stretch>
            <a:fillRect/>
          </a:stretch>
        </p:blipFill>
        <p:spPr>
          <a:xfrm>
            <a:off x="16370340" y="4184389"/>
            <a:ext cx="1440120" cy="1440120"/>
          </a:xfrm>
          <a:prstGeom prst="rect">
            <a:avLst/>
          </a:prstGeom>
        </p:spPr>
      </p:pic>
      <p:pic>
        <p:nvPicPr>
          <p:cNvPr id="70748" name="Picture"/>
          <p:cNvPicPr>
            <a:picLocks noChangeAspect="1"/>
          </p:cNvPicPr>
          <p:nvPr/>
        </p:nvPicPr>
        <p:blipFill>
          <a:blip r:embed="rId87"/>
          <a:stretch>
            <a:fillRect/>
          </a:stretch>
        </p:blipFill>
        <p:spPr>
          <a:xfrm>
            <a:off x="12013945" y="10607916"/>
            <a:ext cx="1063744" cy="1063744"/>
          </a:xfrm>
          <a:prstGeom prst="rect">
            <a:avLst/>
          </a:prstGeom>
        </p:spPr>
      </p:pic>
      <p:pic>
        <p:nvPicPr>
          <p:cNvPr id="70749" name="Picture"/>
          <p:cNvPicPr>
            <a:picLocks noChangeAspect="1"/>
          </p:cNvPicPr>
          <p:nvPr/>
        </p:nvPicPr>
        <p:blipFill>
          <a:blip r:embed="rId88"/>
          <a:stretch>
            <a:fillRect/>
          </a:stretch>
        </p:blipFill>
        <p:spPr>
          <a:xfrm>
            <a:off x="3201841" y="9112728"/>
            <a:ext cx="880372" cy="880372"/>
          </a:xfrm>
          <a:prstGeom prst="rect">
            <a:avLst/>
          </a:prstGeom>
        </p:spPr>
      </p:pic>
      <p:pic>
        <p:nvPicPr>
          <p:cNvPr id="70750" name="Picture"/>
          <p:cNvPicPr>
            <a:picLocks noChangeAspect="1"/>
          </p:cNvPicPr>
          <p:nvPr/>
        </p:nvPicPr>
        <p:blipFill>
          <a:blip r:embed="rId89"/>
          <a:stretch>
            <a:fillRect/>
          </a:stretch>
        </p:blipFill>
        <p:spPr>
          <a:xfrm>
            <a:off x="4594511" y="7237776"/>
            <a:ext cx="756070" cy="756072"/>
          </a:xfrm>
          <a:prstGeom prst="rect">
            <a:avLst/>
          </a:prstGeom>
        </p:spPr>
      </p:pic>
      <p:pic>
        <p:nvPicPr>
          <p:cNvPr id="70751" name="Picture"/>
          <p:cNvPicPr>
            <a:picLocks noChangeAspect="1"/>
          </p:cNvPicPr>
          <p:nvPr/>
        </p:nvPicPr>
        <p:blipFill>
          <a:blip r:embed="rId90"/>
          <a:stretch>
            <a:fillRect/>
          </a:stretch>
        </p:blipFill>
        <p:spPr>
          <a:xfrm>
            <a:off x="4482505" y="6131557"/>
            <a:ext cx="710850" cy="710851"/>
          </a:xfrm>
          <a:prstGeom prst="rect">
            <a:avLst/>
          </a:prstGeom>
        </p:spPr>
      </p:pic>
      <p:pic>
        <p:nvPicPr>
          <p:cNvPr id="70752" name="Picture"/>
          <p:cNvPicPr>
            <a:picLocks noChangeAspect="1"/>
          </p:cNvPicPr>
          <p:nvPr/>
        </p:nvPicPr>
        <p:blipFill>
          <a:blip r:embed="rId91"/>
          <a:stretch>
            <a:fillRect/>
          </a:stretch>
        </p:blipFill>
        <p:spPr>
          <a:xfrm>
            <a:off x="5240923" y="5663044"/>
            <a:ext cx="559039" cy="559039"/>
          </a:xfrm>
          <a:prstGeom prst="rect">
            <a:avLst/>
          </a:prstGeom>
        </p:spPr>
      </p:pic>
      <p:pic>
        <p:nvPicPr>
          <p:cNvPr id="70753" name="Picture"/>
          <p:cNvPicPr>
            <a:picLocks noChangeAspect="1"/>
          </p:cNvPicPr>
          <p:nvPr/>
        </p:nvPicPr>
        <p:blipFill>
          <a:blip r:embed="rId92"/>
          <a:stretch>
            <a:fillRect/>
          </a:stretch>
        </p:blipFill>
        <p:spPr>
          <a:xfrm>
            <a:off x="17762294" y="3532613"/>
            <a:ext cx="1594308" cy="1594306"/>
          </a:xfrm>
          <a:prstGeom prst="rect">
            <a:avLst/>
          </a:prstGeom>
        </p:spPr>
      </p:pic>
      <p:pic>
        <p:nvPicPr>
          <p:cNvPr id="70754" name="Picture"/>
          <p:cNvPicPr>
            <a:picLocks noChangeAspect="1"/>
          </p:cNvPicPr>
          <p:nvPr/>
        </p:nvPicPr>
        <p:blipFill>
          <a:blip r:embed="rId93"/>
          <a:stretch>
            <a:fillRect/>
          </a:stretch>
        </p:blipFill>
        <p:spPr>
          <a:xfrm>
            <a:off x="6797471" y="4492280"/>
            <a:ext cx="595413" cy="595413"/>
          </a:xfrm>
          <a:prstGeom prst="rect">
            <a:avLst/>
          </a:prstGeom>
        </p:spPr>
      </p:pic>
      <p:pic>
        <p:nvPicPr>
          <p:cNvPr id="70755" name="Picture"/>
          <p:cNvPicPr>
            <a:picLocks noChangeAspect="1"/>
          </p:cNvPicPr>
          <p:nvPr/>
        </p:nvPicPr>
        <p:blipFill>
          <a:blip r:embed="rId94"/>
          <a:stretch>
            <a:fillRect/>
          </a:stretch>
        </p:blipFill>
        <p:spPr>
          <a:xfrm>
            <a:off x="14622644" y="5768111"/>
            <a:ext cx="1155973" cy="1155973"/>
          </a:xfrm>
          <a:prstGeom prst="rect">
            <a:avLst/>
          </a:prstGeom>
        </p:spPr>
      </p:pic>
      <p:pic>
        <p:nvPicPr>
          <p:cNvPr id="70756" name="Picture"/>
          <p:cNvPicPr>
            <a:picLocks noChangeAspect="1"/>
          </p:cNvPicPr>
          <p:nvPr/>
        </p:nvPicPr>
        <p:blipFill>
          <a:blip r:embed="rId95"/>
          <a:stretch>
            <a:fillRect/>
          </a:stretch>
        </p:blipFill>
        <p:spPr>
          <a:xfrm>
            <a:off x="316433" y="1776061"/>
            <a:ext cx="1525279" cy="1525281"/>
          </a:xfrm>
          <a:prstGeom prst="rect">
            <a:avLst/>
          </a:prstGeom>
        </p:spPr>
      </p:pic>
      <p:pic>
        <p:nvPicPr>
          <p:cNvPr id="70757" name="Picture"/>
          <p:cNvPicPr>
            <a:picLocks noChangeAspect="1"/>
          </p:cNvPicPr>
          <p:nvPr/>
        </p:nvPicPr>
        <p:blipFill>
          <a:blip r:embed="rId96"/>
          <a:stretch>
            <a:fillRect/>
          </a:stretch>
        </p:blipFill>
        <p:spPr>
          <a:xfrm>
            <a:off x="9929699" y="7369116"/>
            <a:ext cx="645790" cy="645790"/>
          </a:xfrm>
          <a:prstGeom prst="rect">
            <a:avLst/>
          </a:prstGeom>
        </p:spPr>
      </p:pic>
      <p:pic>
        <p:nvPicPr>
          <p:cNvPr id="70758" name="Picture"/>
          <p:cNvPicPr>
            <a:picLocks noChangeAspect="1"/>
          </p:cNvPicPr>
          <p:nvPr/>
        </p:nvPicPr>
        <p:blipFill>
          <a:blip r:embed="rId97"/>
          <a:stretch>
            <a:fillRect/>
          </a:stretch>
        </p:blipFill>
        <p:spPr>
          <a:xfrm>
            <a:off x="17631788" y="5051952"/>
            <a:ext cx="728934" cy="728934"/>
          </a:xfrm>
          <a:prstGeom prst="rect">
            <a:avLst/>
          </a:prstGeom>
        </p:spPr>
      </p:pic>
      <p:pic>
        <p:nvPicPr>
          <p:cNvPr id="70759" name="Picture"/>
          <p:cNvPicPr>
            <a:picLocks noChangeAspect="1"/>
          </p:cNvPicPr>
          <p:nvPr/>
        </p:nvPicPr>
        <p:blipFill>
          <a:blip r:embed="rId98"/>
          <a:stretch>
            <a:fillRect/>
          </a:stretch>
        </p:blipFill>
        <p:spPr>
          <a:xfrm>
            <a:off x="3158182" y="4892747"/>
            <a:ext cx="739122" cy="739122"/>
          </a:xfrm>
          <a:prstGeom prst="rect">
            <a:avLst/>
          </a:prstGeom>
        </p:spPr>
      </p:pic>
      <p:pic>
        <p:nvPicPr>
          <p:cNvPr id="70760" name="Picture"/>
          <p:cNvPicPr>
            <a:picLocks noChangeAspect="1"/>
          </p:cNvPicPr>
          <p:nvPr/>
        </p:nvPicPr>
        <p:blipFill>
          <a:blip r:embed="rId99"/>
          <a:stretch>
            <a:fillRect/>
          </a:stretch>
        </p:blipFill>
        <p:spPr>
          <a:xfrm>
            <a:off x="11615080" y="1556058"/>
            <a:ext cx="529962" cy="529960"/>
          </a:xfrm>
          <a:prstGeom prst="rect">
            <a:avLst/>
          </a:prstGeom>
        </p:spPr>
      </p:pic>
      <p:pic>
        <p:nvPicPr>
          <p:cNvPr id="70761" name="Picture"/>
          <p:cNvPicPr>
            <a:picLocks noChangeAspect="1"/>
          </p:cNvPicPr>
          <p:nvPr/>
        </p:nvPicPr>
        <p:blipFill>
          <a:blip r:embed="rId100"/>
          <a:stretch>
            <a:fillRect/>
          </a:stretch>
        </p:blipFill>
        <p:spPr>
          <a:xfrm>
            <a:off x="11217013" y="4120644"/>
            <a:ext cx="786987" cy="786988"/>
          </a:xfrm>
          <a:prstGeom prst="rect">
            <a:avLst/>
          </a:prstGeom>
        </p:spPr>
      </p:pic>
      <p:pic>
        <p:nvPicPr>
          <p:cNvPr id="70762" name="Picture"/>
          <p:cNvPicPr>
            <a:picLocks noChangeAspect="1"/>
          </p:cNvPicPr>
          <p:nvPr/>
        </p:nvPicPr>
        <p:blipFill>
          <a:blip r:embed="rId101"/>
          <a:stretch>
            <a:fillRect/>
          </a:stretch>
        </p:blipFill>
        <p:spPr>
          <a:xfrm>
            <a:off x="12030726" y="462705"/>
            <a:ext cx="1946280" cy="1946280"/>
          </a:xfrm>
          <a:prstGeom prst="rect">
            <a:avLst/>
          </a:prstGeom>
        </p:spPr>
      </p:pic>
      <p:pic>
        <p:nvPicPr>
          <p:cNvPr id="70763" name="Picture"/>
          <p:cNvPicPr>
            <a:picLocks noChangeAspect="1"/>
          </p:cNvPicPr>
          <p:nvPr/>
        </p:nvPicPr>
        <p:blipFill>
          <a:blip r:embed="rId102"/>
          <a:stretch>
            <a:fillRect/>
          </a:stretch>
        </p:blipFill>
        <p:spPr>
          <a:xfrm>
            <a:off x="12836243" y="9050215"/>
            <a:ext cx="537757" cy="537757"/>
          </a:xfrm>
          <a:prstGeom prst="rect">
            <a:avLst/>
          </a:prstGeom>
        </p:spPr>
      </p:pic>
      <p:pic>
        <p:nvPicPr>
          <p:cNvPr id="70764" name="Picture"/>
          <p:cNvPicPr>
            <a:picLocks noChangeAspect="1"/>
          </p:cNvPicPr>
          <p:nvPr/>
        </p:nvPicPr>
        <p:blipFill>
          <a:blip r:embed="rId103"/>
          <a:stretch>
            <a:fillRect/>
          </a:stretch>
        </p:blipFill>
        <p:spPr>
          <a:xfrm>
            <a:off x="10804358" y="12173374"/>
            <a:ext cx="1018605" cy="1018605"/>
          </a:xfrm>
          <a:prstGeom prst="rect">
            <a:avLst/>
          </a:prstGeom>
        </p:spPr>
      </p:pic>
      <p:pic>
        <p:nvPicPr>
          <p:cNvPr id="70765" name="Picture"/>
          <p:cNvPicPr>
            <a:picLocks noChangeAspect="1"/>
          </p:cNvPicPr>
          <p:nvPr/>
        </p:nvPicPr>
        <p:blipFill>
          <a:blip r:embed="rId104"/>
          <a:stretch>
            <a:fillRect/>
          </a:stretch>
        </p:blipFill>
        <p:spPr>
          <a:xfrm>
            <a:off x="4486940" y="12345454"/>
            <a:ext cx="786988" cy="786987"/>
          </a:xfrm>
          <a:prstGeom prst="rect">
            <a:avLst/>
          </a:prstGeom>
        </p:spPr>
      </p:pic>
      <p:pic>
        <p:nvPicPr>
          <p:cNvPr id="70766" name="Picture"/>
          <p:cNvPicPr>
            <a:picLocks noChangeAspect="1"/>
          </p:cNvPicPr>
          <p:nvPr/>
        </p:nvPicPr>
        <p:blipFill>
          <a:blip r:embed="rId105"/>
          <a:stretch>
            <a:fillRect/>
          </a:stretch>
        </p:blipFill>
        <p:spPr>
          <a:xfrm>
            <a:off x="6929921" y="450020"/>
            <a:ext cx="1565460" cy="1565457"/>
          </a:xfrm>
          <a:prstGeom prst="rect">
            <a:avLst/>
          </a:prstGeom>
        </p:spPr>
      </p:pic>
      <p:pic>
        <p:nvPicPr>
          <p:cNvPr id="70767" name="Picture"/>
          <p:cNvPicPr>
            <a:picLocks noChangeAspect="1"/>
          </p:cNvPicPr>
          <p:nvPr/>
        </p:nvPicPr>
        <p:blipFill>
          <a:blip r:embed="rId106"/>
          <a:stretch>
            <a:fillRect/>
          </a:stretch>
        </p:blipFill>
        <p:spPr>
          <a:xfrm>
            <a:off x="6874040" y="12350884"/>
            <a:ext cx="809374" cy="809376"/>
          </a:xfrm>
          <a:prstGeom prst="rect">
            <a:avLst/>
          </a:prstGeom>
        </p:spPr>
      </p:pic>
      <p:pic>
        <p:nvPicPr>
          <p:cNvPr id="70768" name="Picture"/>
          <p:cNvPicPr>
            <a:picLocks noChangeAspect="1"/>
          </p:cNvPicPr>
          <p:nvPr/>
        </p:nvPicPr>
        <p:blipFill>
          <a:blip r:embed="rId107"/>
          <a:stretch>
            <a:fillRect/>
          </a:stretch>
        </p:blipFill>
        <p:spPr>
          <a:xfrm>
            <a:off x="16802888" y="481636"/>
            <a:ext cx="1593488" cy="1593488"/>
          </a:xfrm>
          <a:prstGeom prst="rect">
            <a:avLst/>
          </a:prstGeom>
        </p:spPr>
      </p:pic>
      <p:pic>
        <p:nvPicPr>
          <p:cNvPr id="70769" name="Picture"/>
          <p:cNvPicPr>
            <a:picLocks noChangeAspect="1"/>
          </p:cNvPicPr>
          <p:nvPr/>
        </p:nvPicPr>
        <p:blipFill>
          <a:blip r:embed="rId108"/>
          <a:stretch>
            <a:fillRect/>
          </a:stretch>
        </p:blipFill>
        <p:spPr>
          <a:xfrm>
            <a:off x="5171497" y="11361888"/>
            <a:ext cx="1826683" cy="1826683"/>
          </a:xfrm>
          <a:prstGeom prst="rect">
            <a:avLst/>
          </a:prstGeom>
        </p:spPr>
      </p:pic>
      <p:pic>
        <p:nvPicPr>
          <p:cNvPr id="70770" name="Picture"/>
          <p:cNvPicPr>
            <a:picLocks noChangeAspect="1"/>
          </p:cNvPicPr>
          <p:nvPr/>
        </p:nvPicPr>
        <p:blipFill>
          <a:blip r:embed="rId109"/>
          <a:stretch>
            <a:fillRect/>
          </a:stretch>
        </p:blipFill>
        <p:spPr>
          <a:xfrm>
            <a:off x="17163192" y="3401810"/>
            <a:ext cx="621705" cy="621705"/>
          </a:xfrm>
          <a:prstGeom prst="rect">
            <a:avLst/>
          </a:prstGeom>
        </p:spPr>
      </p:pic>
      <p:pic>
        <p:nvPicPr>
          <p:cNvPr id="70771" name="Picture"/>
          <p:cNvPicPr>
            <a:picLocks noChangeAspect="1"/>
          </p:cNvPicPr>
          <p:nvPr/>
        </p:nvPicPr>
        <p:blipFill>
          <a:blip r:embed="rId110"/>
          <a:stretch>
            <a:fillRect/>
          </a:stretch>
        </p:blipFill>
        <p:spPr>
          <a:xfrm>
            <a:off x="19466028" y="4796587"/>
            <a:ext cx="572815" cy="572814"/>
          </a:xfrm>
          <a:prstGeom prst="rect">
            <a:avLst/>
          </a:prstGeom>
        </p:spPr>
      </p:pic>
      <p:pic>
        <p:nvPicPr>
          <p:cNvPr id="70772" name="Picture"/>
          <p:cNvPicPr>
            <a:picLocks noChangeAspect="1"/>
          </p:cNvPicPr>
          <p:nvPr/>
        </p:nvPicPr>
        <p:blipFill>
          <a:blip r:embed="rId111"/>
          <a:stretch>
            <a:fillRect/>
          </a:stretch>
        </p:blipFill>
        <p:spPr>
          <a:xfrm>
            <a:off x="21745724" y="3305953"/>
            <a:ext cx="1098430" cy="1098430"/>
          </a:xfrm>
          <a:prstGeom prst="rect">
            <a:avLst/>
          </a:prstGeom>
        </p:spPr>
      </p:pic>
      <p:pic>
        <p:nvPicPr>
          <p:cNvPr id="70773" name="Picture"/>
          <p:cNvPicPr>
            <a:picLocks noChangeAspect="1"/>
          </p:cNvPicPr>
          <p:nvPr/>
        </p:nvPicPr>
        <p:blipFill>
          <a:blip r:embed="rId112"/>
          <a:stretch>
            <a:fillRect/>
          </a:stretch>
        </p:blipFill>
        <p:spPr>
          <a:xfrm>
            <a:off x="22511608" y="4264216"/>
            <a:ext cx="670539" cy="670539"/>
          </a:xfrm>
          <a:prstGeom prst="rect">
            <a:avLst/>
          </a:prstGeom>
        </p:spPr>
      </p:pic>
      <p:pic>
        <p:nvPicPr>
          <p:cNvPr id="70774" name="Picture"/>
          <p:cNvPicPr>
            <a:picLocks noChangeAspect="1"/>
          </p:cNvPicPr>
          <p:nvPr/>
        </p:nvPicPr>
        <p:blipFill>
          <a:blip r:embed="rId113"/>
          <a:stretch>
            <a:fillRect/>
          </a:stretch>
        </p:blipFill>
        <p:spPr>
          <a:xfrm>
            <a:off x="10140247" y="12555800"/>
            <a:ext cx="591114" cy="591114"/>
          </a:xfrm>
          <a:prstGeom prst="rect">
            <a:avLst/>
          </a:prstGeom>
        </p:spPr>
      </p:pic>
      <p:pic>
        <p:nvPicPr>
          <p:cNvPr id="70775" name="Picture"/>
          <p:cNvPicPr>
            <a:picLocks noChangeAspect="1"/>
          </p:cNvPicPr>
          <p:nvPr/>
        </p:nvPicPr>
        <p:blipFill>
          <a:blip r:embed="rId114"/>
          <a:stretch>
            <a:fillRect/>
          </a:stretch>
        </p:blipFill>
        <p:spPr>
          <a:xfrm>
            <a:off x="23139660" y="3553991"/>
            <a:ext cx="738096" cy="738094"/>
          </a:xfrm>
          <a:prstGeom prst="rect">
            <a:avLst/>
          </a:prstGeom>
        </p:spPr>
      </p:pic>
      <p:pic>
        <p:nvPicPr>
          <p:cNvPr id="70776" name="Picture"/>
          <p:cNvPicPr>
            <a:picLocks noChangeAspect="1"/>
          </p:cNvPicPr>
          <p:nvPr/>
        </p:nvPicPr>
        <p:blipFill>
          <a:blip r:embed="rId115"/>
          <a:stretch>
            <a:fillRect/>
          </a:stretch>
        </p:blipFill>
        <p:spPr>
          <a:xfrm>
            <a:off x="11942492" y="2099207"/>
            <a:ext cx="809374" cy="809374"/>
          </a:xfrm>
          <a:prstGeom prst="rect">
            <a:avLst/>
          </a:prstGeom>
        </p:spPr>
      </p:pic>
      <p:pic>
        <p:nvPicPr>
          <p:cNvPr id="70777" name="Picture"/>
          <p:cNvPicPr>
            <a:picLocks noChangeAspect="1"/>
          </p:cNvPicPr>
          <p:nvPr/>
        </p:nvPicPr>
        <p:blipFill>
          <a:blip r:embed="rId116"/>
          <a:stretch>
            <a:fillRect/>
          </a:stretch>
        </p:blipFill>
        <p:spPr>
          <a:xfrm>
            <a:off x="18531668" y="2811080"/>
            <a:ext cx="572814" cy="572815"/>
          </a:xfrm>
          <a:prstGeom prst="rect">
            <a:avLst/>
          </a:prstGeom>
        </p:spPr>
      </p:pic>
      <p:pic>
        <p:nvPicPr>
          <p:cNvPr id="70778" name="Picture"/>
          <p:cNvPicPr>
            <a:picLocks noChangeAspect="1"/>
          </p:cNvPicPr>
          <p:nvPr/>
        </p:nvPicPr>
        <p:blipFill>
          <a:blip r:embed="rId117"/>
          <a:stretch>
            <a:fillRect/>
          </a:stretch>
        </p:blipFill>
        <p:spPr>
          <a:xfrm>
            <a:off x="21518502" y="2412452"/>
            <a:ext cx="710851" cy="710851"/>
          </a:xfrm>
          <a:prstGeom prst="rect">
            <a:avLst/>
          </a:prstGeom>
        </p:spPr>
      </p:pic>
      <p:pic>
        <p:nvPicPr>
          <p:cNvPr id="70779" name="Picture"/>
          <p:cNvPicPr>
            <a:picLocks noChangeAspect="1"/>
          </p:cNvPicPr>
          <p:nvPr/>
        </p:nvPicPr>
        <p:blipFill>
          <a:blip r:embed="rId118"/>
          <a:stretch>
            <a:fillRect/>
          </a:stretch>
        </p:blipFill>
        <p:spPr>
          <a:xfrm>
            <a:off x="2455507" y="2153240"/>
            <a:ext cx="1229274" cy="1229274"/>
          </a:xfrm>
          <a:prstGeom prst="rect">
            <a:avLst/>
          </a:prstGeom>
        </p:spPr>
      </p:pic>
      <p:pic>
        <p:nvPicPr>
          <p:cNvPr id="70780" name="Picture"/>
          <p:cNvPicPr>
            <a:picLocks noChangeAspect="1"/>
          </p:cNvPicPr>
          <p:nvPr/>
        </p:nvPicPr>
        <p:blipFill>
          <a:blip r:embed="rId119"/>
          <a:stretch>
            <a:fillRect/>
          </a:stretch>
        </p:blipFill>
        <p:spPr>
          <a:xfrm>
            <a:off x="3277063" y="3384282"/>
            <a:ext cx="501357" cy="501357"/>
          </a:xfrm>
          <a:prstGeom prst="rect">
            <a:avLst/>
          </a:prstGeom>
        </p:spPr>
      </p:pic>
      <p:pic>
        <p:nvPicPr>
          <p:cNvPr id="70781" name="Picture"/>
          <p:cNvPicPr>
            <a:picLocks noChangeAspect="1"/>
          </p:cNvPicPr>
          <p:nvPr/>
        </p:nvPicPr>
        <p:blipFill>
          <a:blip r:embed="rId120"/>
          <a:stretch>
            <a:fillRect/>
          </a:stretch>
        </p:blipFill>
        <p:spPr>
          <a:xfrm>
            <a:off x="3194655" y="1394327"/>
            <a:ext cx="739119" cy="739122"/>
          </a:xfrm>
          <a:prstGeom prst="rect">
            <a:avLst/>
          </a:prstGeom>
        </p:spPr>
      </p:pic>
      <p:pic>
        <p:nvPicPr>
          <p:cNvPr id="70782" name="Picture"/>
          <p:cNvPicPr>
            <a:picLocks noChangeAspect="1"/>
          </p:cNvPicPr>
          <p:nvPr/>
        </p:nvPicPr>
        <p:blipFill>
          <a:blip r:embed="rId121"/>
          <a:stretch>
            <a:fillRect/>
          </a:stretch>
        </p:blipFill>
        <p:spPr>
          <a:xfrm>
            <a:off x="13388171" y="3459474"/>
            <a:ext cx="926431" cy="926429"/>
          </a:xfrm>
          <a:prstGeom prst="rect">
            <a:avLst/>
          </a:prstGeom>
        </p:spPr>
      </p:pic>
      <p:pic>
        <p:nvPicPr>
          <p:cNvPr id="70783" name="Picture"/>
          <p:cNvPicPr>
            <a:picLocks noChangeAspect="1"/>
          </p:cNvPicPr>
          <p:nvPr/>
        </p:nvPicPr>
        <p:blipFill>
          <a:blip r:embed="rId122"/>
          <a:stretch>
            <a:fillRect/>
          </a:stretch>
        </p:blipFill>
        <p:spPr>
          <a:xfrm>
            <a:off x="5291463" y="454415"/>
            <a:ext cx="675282" cy="675282"/>
          </a:xfrm>
          <a:prstGeom prst="rect">
            <a:avLst/>
          </a:prstGeom>
        </p:spPr>
      </p:pic>
      <p:pic>
        <p:nvPicPr>
          <p:cNvPr id="70784" name="Picture"/>
          <p:cNvPicPr>
            <a:picLocks noChangeAspect="1"/>
          </p:cNvPicPr>
          <p:nvPr/>
        </p:nvPicPr>
        <p:blipFill>
          <a:blip r:embed="rId123"/>
          <a:stretch>
            <a:fillRect/>
          </a:stretch>
        </p:blipFill>
        <p:spPr>
          <a:xfrm>
            <a:off x="6121425" y="464392"/>
            <a:ext cx="836209" cy="836208"/>
          </a:xfrm>
          <a:prstGeom prst="rect">
            <a:avLst/>
          </a:prstGeom>
        </p:spPr>
      </p:pic>
      <p:pic>
        <p:nvPicPr>
          <p:cNvPr id="70785" name="Picture"/>
          <p:cNvPicPr>
            <a:picLocks noChangeAspect="1"/>
          </p:cNvPicPr>
          <p:nvPr/>
        </p:nvPicPr>
        <p:blipFill>
          <a:blip r:embed="rId124"/>
          <a:stretch>
            <a:fillRect/>
          </a:stretch>
        </p:blipFill>
        <p:spPr>
          <a:xfrm>
            <a:off x="3837220" y="456159"/>
            <a:ext cx="1155972" cy="1155973"/>
          </a:xfrm>
          <a:prstGeom prst="rect">
            <a:avLst/>
          </a:prstGeom>
        </p:spPr>
      </p:pic>
      <p:pic>
        <p:nvPicPr>
          <p:cNvPr id="70786" name="Picture"/>
          <p:cNvPicPr>
            <a:picLocks noChangeAspect="1"/>
          </p:cNvPicPr>
          <p:nvPr/>
        </p:nvPicPr>
        <p:blipFill>
          <a:blip r:embed="rId125"/>
          <a:stretch>
            <a:fillRect/>
          </a:stretch>
        </p:blipFill>
        <p:spPr>
          <a:xfrm>
            <a:off x="3094360" y="459162"/>
            <a:ext cx="670539" cy="670539"/>
          </a:xfrm>
          <a:prstGeom prst="rect">
            <a:avLst/>
          </a:prstGeom>
        </p:spPr>
      </p:pic>
      <p:pic>
        <p:nvPicPr>
          <p:cNvPr id="70787" name="Picture"/>
          <p:cNvPicPr>
            <a:picLocks noChangeAspect="1"/>
          </p:cNvPicPr>
          <p:nvPr/>
        </p:nvPicPr>
        <p:blipFill>
          <a:blip r:embed="rId126"/>
          <a:stretch>
            <a:fillRect/>
          </a:stretch>
        </p:blipFill>
        <p:spPr>
          <a:xfrm>
            <a:off x="1582001" y="2730672"/>
            <a:ext cx="936186" cy="936184"/>
          </a:xfrm>
          <a:prstGeom prst="rect">
            <a:avLst/>
          </a:prstGeom>
        </p:spPr>
      </p:pic>
      <p:pic>
        <p:nvPicPr>
          <p:cNvPr id="70788" name="Picture"/>
          <p:cNvPicPr>
            <a:picLocks noChangeAspect="1"/>
          </p:cNvPicPr>
          <p:nvPr/>
        </p:nvPicPr>
        <p:blipFill>
          <a:blip r:embed="rId127"/>
          <a:stretch>
            <a:fillRect/>
          </a:stretch>
        </p:blipFill>
        <p:spPr>
          <a:xfrm>
            <a:off x="292985" y="3539018"/>
            <a:ext cx="1439228" cy="1439229"/>
          </a:xfrm>
          <a:prstGeom prst="rect">
            <a:avLst/>
          </a:prstGeom>
        </p:spPr>
      </p:pic>
      <p:pic>
        <p:nvPicPr>
          <p:cNvPr id="70789" name="Picture"/>
          <p:cNvPicPr>
            <a:picLocks noChangeAspect="1"/>
          </p:cNvPicPr>
          <p:nvPr/>
        </p:nvPicPr>
        <p:blipFill>
          <a:blip r:embed="rId128"/>
          <a:stretch>
            <a:fillRect/>
          </a:stretch>
        </p:blipFill>
        <p:spPr>
          <a:xfrm>
            <a:off x="367195" y="5969243"/>
            <a:ext cx="1016628" cy="1016628"/>
          </a:xfrm>
          <a:prstGeom prst="rect">
            <a:avLst/>
          </a:prstGeom>
        </p:spPr>
      </p:pic>
      <p:pic>
        <p:nvPicPr>
          <p:cNvPr id="70790" name="Picture"/>
          <p:cNvPicPr>
            <a:picLocks noChangeAspect="1"/>
          </p:cNvPicPr>
          <p:nvPr/>
        </p:nvPicPr>
        <p:blipFill>
          <a:blip r:embed="rId129"/>
          <a:stretch>
            <a:fillRect/>
          </a:stretch>
        </p:blipFill>
        <p:spPr>
          <a:xfrm>
            <a:off x="391906" y="5200141"/>
            <a:ext cx="595413" cy="595413"/>
          </a:xfrm>
          <a:prstGeom prst="rect">
            <a:avLst/>
          </a:prstGeom>
        </p:spPr>
      </p:pic>
      <p:pic>
        <p:nvPicPr>
          <p:cNvPr id="70791" name="Picture"/>
          <p:cNvPicPr>
            <a:picLocks noChangeAspect="1"/>
          </p:cNvPicPr>
          <p:nvPr/>
        </p:nvPicPr>
        <p:blipFill>
          <a:blip r:embed="rId130"/>
          <a:stretch>
            <a:fillRect/>
          </a:stretch>
        </p:blipFill>
        <p:spPr>
          <a:xfrm>
            <a:off x="3857066" y="8247767"/>
            <a:ext cx="1594306" cy="1594306"/>
          </a:xfrm>
          <a:prstGeom prst="rect">
            <a:avLst/>
          </a:prstGeom>
        </p:spPr>
      </p:pic>
      <p:pic>
        <p:nvPicPr>
          <p:cNvPr id="70792" name="Picture"/>
          <p:cNvPicPr>
            <a:picLocks noChangeAspect="1"/>
          </p:cNvPicPr>
          <p:nvPr/>
        </p:nvPicPr>
        <p:blipFill>
          <a:blip r:embed="rId131"/>
          <a:stretch>
            <a:fillRect/>
          </a:stretch>
        </p:blipFill>
        <p:spPr>
          <a:xfrm>
            <a:off x="1724822" y="8657194"/>
            <a:ext cx="809373" cy="809376"/>
          </a:xfrm>
          <a:prstGeom prst="rect">
            <a:avLst/>
          </a:prstGeom>
        </p:spPr>
      </p:pic>
      <p:pic>
        <p:nvPicPr>
          <p:cNvPr id="70793" name="Picture"/>
          <p:cNvPicPr>
            <a:picLocks noChangeAspect="1"/>
          </p:cNvPicPr>
          <p:nvPr/>
        </p:nvPicPr>
        <p:blipFill>
          <a:blip r:embed="rId132"/>
          <a:stretch>
            <a:fillRect/>
          </a:stretch>
        </p:blipFill>
        <p:spPr>
          <a:xfrm>
            <a:off x="279523" y="7753057"/>
            <a:ext cx="1497660" cy="1497660"/>
          </a:xfrm>
          <a:prstGeom prst="rect">
            <a:avLst/>
          </a:prstGeom>
        </p:spPr>
      </p:pic>
      <p:pic>
        <p:nvPicPr>
          <p:cNvPr id="70794" name="Picture"/>
          <p:cNvPicPr>
            <a:picLocks noChangeAspect="1"/>
          </p:cNvPicPr>
          <p:nvPr/>
        </p:nvPicPr>
        <p:blipFill>
          <a:blip r:embed="rId133"/>
          <a:stretch>
            <a:fillRect/>
          </a:stretch>
        </p:blipFill>
        <p:spPr>
          <a:xfrm>
            <a:off x="1047850" y="7067035"/>
            <a:ext cx="453304" cy="453306"/>
          </a:xfrm>
          <a:prstGeom prst="rect">
            <a:avLst/>
          </a:prstGeom>
        </p:spPr>
      </p:pic>
      <p:pic>
        <p:nvPicPr>
          <p:cNvPr id="70795" name="Picture"/>
          <p:cNvPicPr>
            <a:picLocks noChangeAspect="1"/>
          </p:cNvPicPr>
          <p:nvPr/>
        </p:nvPicPr>
        <p:blipFill>
          <a:blip r:embed="rId134"/>
          <a:stretch>
            <a:fillRect/>
          </a:stretch>
        </p:blipFill>
        <p:spPr>
          <a:xfrm>
            <a:off x="245154" y="9468731"/>
            <a:ext cx="2182806" cy="2182806"/>
          </a:xfrm>
          <a:prstGeom prst="rect">
            <a:avLst/>
          </a:prstGeom>
        </p:spPr>
      </p:pic>
      <p:pic>
        <p:nvPicPr>
          <p:cNvPr id="70796" name="Picture"/>
          <p:cNvPicPr>
            <a:picLocks noChangeAspect="1"/>
          </p:cNvPicPr>
          <p:nvPr/>
        </p:nvPicPr>
        <p:blipFill>
          <a:blip r:embed="rId135"/>
          <a:stretch>
            <a:fillRect/>
          </a:stretch>
        </p:blipFill>
        <p:spPr>
          <a:xfrm>
            <a:off x="2057955" y="12330392"/>
            <a:ext cx="801571" cy="801571"/>
          </a:xfrm>
          <a:prstGeom prst="rect">
            <a:avLst/>
          </a:prstGeom>
        </p:spPr>
      </p:pic>
      <p:pic>
        <p:nvPicPr>
          <p:cNvPr id="70797" name="Picture"/>
          <p:cNvPicPr>
            <a:picLocks noChangeAspect="1"/>
          </p:cNvPicPr>
          <p:nvPr/>
        </p:nvPicPr>
        <p:blipFill>
          <a:blip r:embed="rId136"/>
          <a:stretch>
            <a:fillRect/>
          </a:stretch>
        </p:blipFill>
        <p:spPr>
          <a:xfrm>
            <a:off x="13124834" y="4443889"/>
            <a:ext cx="454321" cy="454321"/>
          </a:xfrm>
          <a:prstGeom prst="rect">
            <a:avLst/>
          </a:prstGeom>
        </p:spPr>
      </p:pic>
      <p:pic>
        <p:nvPicPr>
          <p:cNvPr id="70798" name="Picture"/>
          <p:cNvPicPr>
            <a:picLocks noChangeAspect="1"/>
          </p:cNvPicPr>
          <p:nvPr/>
        </p:nvPicPr>
        <p:blipFill>
          <a:blip r:embed="rId137"/>
          <a:stretch>
            <a:fillRect/>
          </a:stretch>
        </p:blipFill>
        <p:spPr>
          <a:xfrm>
            <a:off x="329197" y="12006002"/>
            <a:ext cx="1173135" cy="1173136"/>
          </a:xfrm>
          <a:prstGeom prst="rect">
            <a:avLst/>
          </a:prstGeom>
        </p:spPr>
      </p:pic>
      <p:pic>
        <p:nvPicPr>
          <p:cNvPr id="70799" name="Picture"/>
          <p:cNvPicPr>
            <a:picLocks noChangeAspect="1"/>
          </p:cNvPicPr>
          <p:nvPr/>
        </p:nvPicPr>
        <p:blipFill>
          <a:blip r:embed="rId138"/>
          <a:stretch>
            <a:fillRect/>
          </a:stretch>
        </p:blipFill>
        <p:spPr>
          <a:xfrm>
            <a:off x="1433614" y="11686633"/>
            <a:ext cx="712045" cy="712047"/>
          </a:xfrm>
          <a:prstGeom prst="rect">
            <a:avLst/>
          </a:prstGeom>
        </p:spPr>
      </p:pic>
      <p:pic>
        <p:nvPicPr>
          <p:cNvPr id="70800" name="Picture"/>
          <p:cNvPicPr>
            <a:picLocks noChangeAspect="1"/>
          </p:cNvPicPr>
          <p:nvPr/>
        </p:nvPicPr>
        <p:blipFill>
          <a:blip r:embed="rId139"/>
          <a:stretch>
            <a:fillRect/>
          </a:stretch>
        </p:blipFill>
        <p:spPr>
          <a:xfrm>
            <a:off x="13074501" y="2345077"/>
            <a:ext cx="951193" cy="951194"/>
          </a:xfrm>
          <a:prstGeom prst="rect">
            <a:avLst/>
          </a:prstGeom>
        </p:spPr>
      </p:pic>
      <p:pic>
        <p:nvPicPr>
          <p:cNvPr id="70801" name="Picture"/>
          <p:cNvPicPr>
            <a:picLocks noChangeAspect="1"/>
          </p:cNvPicPr>
          <p:nvPr/>
        </p:nvPicPr>
        <p:blipFill>
          <a:blip r:embed="rId140"/>
          <a:stretch>
            <a:fillRect/>
          </a:stretch>
        </p:blipFill>
        <p:spPr>
          <a:xfrm>
            <a:off x="13775185" y="1677989"/>
            <a:ext cx="538455" cy="538455"/>
          </a:xfrm>
          <a:prstGeom prst="rect">
            <a:avLst/>
          </a:prstGeom>
        </p:spPr>
      </p:pic>
      <p:pic>
        <p:nvPicPr>
          <p:cNvPr id="70802" name="Picture"/>
          <p:cNvPicPr>
            <a:picLocks noChangeAspect="1"/>
          </p:cNvPicPr>
          <p:nvPr/>
        </p:nvPicPr>
        <p:blipFill>
          <a:blip r:embed="rId141"/>
          <a:stretch>
            <a:fillRect/>
          </a:stretch>
        </p:blipFill>
        <p:spPr>
          <a:xfrm>
            <a:off x="13918942" y="483412"/>
            <a:ext cx="1077459" cy="1077461"/>
          </a:xfrm>
          <a:prstGeom prst="rect">
            <a:avLst/>
          </a:prstGeom>
        </p:spPr>
      </p:pic>
      <p:pic>
        <p:nvPicPr>
          <p:cNvPr id="70803" name="Picture"/>
          <p:cNvPicPr>
            <a:picLocks noChangeAspect="1"/>
          </p:cNvPicPr>
          <p:nvPr/>
        </p:nvPicPr>
        <p:blipFill>
          <a:blip r:embed="rId142"/>
          <a:stretch>
            <a:fillRect/>
          </a:stretch>
        </p:blipFill>
        <p:spPr>
          <a:xfrm>
            <a:off x="11027981" y="463222"/>
            <a:ext cx="1097652" cy="1097652"/>
          </a:xfrm>
          <a:prstGeom prst="rect">
            <a:avLst/>
          </a:prstGeom>
        </p:spPr>
      </p:pic>
      <p:pic>
        <p:nvPicPr>
          <p:cNvPr id="70804" name="Picture"/>
          <p:cNvPicPr>
            <a:picLocks noChangeAspect="1"/>
          </p:cNvPicPr>
          <p:nvPr/>
        </p:nvPicPr>
        <p:blipFill>
          <a:blip r:embed="rId143"/>
          <a:stretch>
            <a:fillRect/>
          </a:stretch>
        </p:blipFill>
        <p:spPr>
          <a:xfrm>
            <a:off x="18248752" y="434416"/>
            <a:ext cx="2248671" cy="2248669"/>
          </a:xfrm>
          <a:prstGeom prst="rect">
            <a:avLst/>
          </a:prstGeom>
        </p:spPr>
      </p:pic>
      <p:pic>
        <p:nvPicPr>
          <p:cNvPr id="70805" name="Picture"/>
          <p:cNvPicPr>
            <a:picLocks noChangeAspect="1"/>
          </p:cNvPicPr>
          <p:nvPr/>
        </p:nvPicPr>
        <p:blipFill>
          <a:blip r:embed="rId144"/>
          <a:stretch>
            <a:fillRect/>
          </a:stretch>
        </p:blipFill>
        <p:spPr>
          <a:xfrm>
            <a:off x="21377980" y="476600"/>
            <a:ext cx="1497262" cy="1497263"/>
          </a:xfrm>
          <a:prstGeom prst="rect">
            <a:avLst/>
          </a:prstGeom>
        </p:spPr>
      </p:pic>
      <p:pic>
        <p:nvPicPr>
          <p:cNvPr id="70806" name="Picture"/>
          <p:cNvPicPr>
            <a:picLocks noChangeAspect="1"/>
          </p:cNvPicPr>
          <p:nvPr/>
        </p:nvPicPr>
        <p:blipFill>
          <a:blip r:embed="rId145"/>
          <a:stretch>
            <a:fillRect/>
          </a:stretch>
        </p:blipFill>
        <p:spPr>
          <a:xfrm>
            <a:off x="22883246" y="520693"/>
            <a:ext cx="1026906" cy="1026906"/>
          </a:xfrm>
          <a:prstGeom prst="rect">
            <a:avLst/>
          </a:prstGeom>
        </p:spPr>
      </p:pic>
      <p:pic>
        <p:nvPicPr>
          <p:cNvPr id="70807" name="Picture"/>
          <p:cNvPicPr>
            <a:picLocks noChangeAspect="1"/>
          </p:cNvPicPr>
          <p:nvPr/>
        </p:nvPicPr>
        <p:blipFill>
          <a:blip r:embed="rId146"/>
          <a:stretch>
            <a:fillRect/>
          </a:stretch>
        </p:blipFill>
        <p:spPr>
          <a:xfrm>
            <a:off x="20963636" y="1668022"/>
            <a:ext cx="786987" cy="786987"/>
          </a:xfrm>
          <a:prstGeom prst="rect">
            <a:avLst/>
          </a:prstGeom>
        </p:spPr>
      </p:pic>
      <p:pic>
        <p:nvPicPr>
          <p:cNvPr id="70808" name="Picture"/>
          <p:cNvPicPr>
            <a:picLocks noChangeAspect="1"/>
          </p:cNvPicPr>
          <p:nvPr/>
        </p:nvPicPr>
        <p:blipFill>
          <a:blip r:embed="rId147"/>
          <a:stretch>
            <a:fillRect/>
          </a:stretch>
        </p:blipFill>
        <p:spPr>
          <a:xfrm>
            <a:off x="20429780" y="1853406"/>
            <a:ext cx="454323" cy="454321"/>
          </a:xfrm>
          <a:prstGeom prst="rect">
            <a:avLst/>
          </a:prstGeom>
        </p:spPr>
      </p:pic>
      <p:pic>
        <p:nvPicPr>
          <p:cNvPr id="70809" name="Picture"/>
          <p:cNvPicPr>
            <a:picLocks noChangeAspect="1"/>
          </p:cNvPicPr>
          <p:nvPr/>
        </p:nvPicPr>
        <p:blipFill>
          <a:blip r:embed="rId148"/>
          <a:stretch>
            <a:fillRect/>
          </a:stretch>
        </p:blipFill>
        <p:spPr>
          <a:xfrm>
            <a:off x="20349580" y="452437"/>
            <a:ext cx="1043634" cy="1043632"/>
          </a:xfrm>
          <a:prstGeom prst="rect">
            <a:avLst/>
          </a:prstGeom>
        </p:spPr>
      </p:pic>
      <p:pic>
        <p:nvPicPr>
          <p:cNvPr id="70810" name="Picture"/>
          <p:cNvPicPr>
            <a:picLocks noChangeAspect="1"/>
          </p:cNvPicPr>
          <p:nvPr/>
        </p:nvPicPr>
        <p:blipFill>
          <a:blip r:embed="rId149"/>
          <a:stretch>
            <a:fillRect/>
          </a:stretch>
        </p:blipFill>
        <p:spPr>
          <a:xfrm>
            <a:off x="10245803" y="466779"/>
            <a:ext cx="617058" cy="617058"/>
          </a:xfrm>
          <a:prstGeom prst="rect">
            <a:avLst/>
          </a:prstGeom>
        </p:spPr>
      </p:pic>
      <p:pic>
        <p:nvPicPr>
          <p:cNvPr id="70811" name="Picture"/>
          <p:cNvPicPr>
            <a:picLocks noChangeAspect="1"/>
          </p:cNvPicPr>
          <p:nvPr/>
        </p:nvPicPr>
        <p:blipFill>
          <a:blip r:embed="rId150"/>
          <a:stretch>
            <a:fillRect/>
          </a:stretch>
        </p:blipFill>
        <p:spPr>
          <a:xfrm>
            <a:off x="10536450" y="1154948"/>
            <a:ext cx="538455" cy="538455"/>
          </a:xfrm>
          <a:prstGeom prst="rect">
            <a:avLst/>
          </a:prstGeom>
        </p:spPr>
      </p:pic>
      <p:pic>
        <p:nvPicPr>
          <p:cNvPr id="70812" name="Picture"/>
          <p:cNvPicPr>
            <a:picLocks noChangeAspect="1"/>
          </p:cNvPicPr>
          <p:nvPr/>
        </p:nvPicPr>
        <p:blipFill>
          <a:blip r:embed="rId151"/>
          <a:stretch>
            <a:fillRect/>
          </a:stretch>
        </p:blipFill>
        <p:spPr>
          <a:xfrm>
            <a:off x="9067196" y="2346788"/>
            <a:ext cx="458554" cy="458554"/>
          </a:xfrm>
          <a:prstGeom prst="rect">
            <a:avLst/>
          </a:prstGeom>
        </p:spPr>
      </p:pic>
      <p:pic>
        <p:nvPicPr>
          <p:cNvPr id="70813" name="Picture"/>
          <p:cNvPicPr>
            <a:picLocks noChangeAspect="1"/>
          </p:cNvPicPr>
          <p:nvPr/>
        </p:nvPicPr>
        <p:blipFill>
          <a:blip r:embed="rId152"/>
          <a:stretch>
            <a:fillRect/>
          </a:stretch>
        </p:blipFill>
        <p:spPr>
          <a:xfrm>
            <a:off x="2948340" y="10070800"/>
            <a:ext cx="559041" cy="559041"/>
          </a:xfrm>
          <a:prstGeom prst="rect">
            <a:avLst/>
          </a:prstGeom>
        </p:spPr>
      </p:pic>
      <p:pic>
        <p:nvPicPr>
          <p:cNvPr id="70814" name="Picture"/>
          <p:cNvPicPr>
            <a:picLocks noChangeAspect="1"/>
          </p:cNvPicPr>
          <p:nvPr/>
        </p:nvPicPr>
        <p:blipFill>
          <a:blip r:embed="rId153"/>
          <a:stretch>
            <a:fillRect/>
          </a:stretch>
        </p:blipFill>
        <p:spPr>
          <a:xfrm>
            <a:off x="424860" y="11342086"/>
            <a:ext cx="453306" cy="453304"/>
          </a:xfrm>
          <a:prstGeom prst="rect">
            <a:avLst/>
          </a:prstGeom>
        </p:spPr>
      </p:pic>
      <p:pic>
        <p:nvPicPr>
          <p:cNvPr id="70815" name="Picture"/>
          <p:cNvPicPr>
            <a:picLocks noChangeAspect="1"/>
          </p:cNvPicPr>
          <p:nvPr/>
        </p:nvPicPr>
        <p:blipFill>
          <a:blip r:embed="rId154"/>
          <a:stretch>
            <a:fillRect/>
          </a:stretch>
        </p:blipFill>
        <p:spPr>
          <a:xfrm>
            <a:off x="404305" y="7187000"/>
            <a:ext cx="453304" cy="453304"/>
          </a:xfrm>
          <a:prstGeom prst="rect">
            <a:avLst/>
          </a:prstGeom>
        </p:spPr>
      </p:pic>
      <p:pic>
        <p:nvPicPr>
          <p:cNvPr id="70816" name="Picture"/>
          <p:cNvPicPr>
            <a:picLocks noChangeAspect="1"/>
          </p:cNvPicPr>
          <p:nvPr/>
        </p:nvPicPr>
        <p:blipFill>
          <a:blip r:embed="rId155"/>
          <a:stretch>
            <a:fillRect/>
          </a:stretch>
        </p:blipFill>
        <p:spPr>
          <a:xfrm>
            <a:off x="7409307" y="3553993"/>
            <a:ext cx="719529" cy="719529"/>
          </a:xfrm>
          <a:prstGeom prst="rect">
            <a:avLst/>
          </a:prstGeom>
        </p:spPr>
      </p:pic>
      <p:pic>
        <p:nvPicPr>
          <p:cNvPr id="70817" name="Picture"/>
          <p:cNvPicPr>
            <a:picLocks noChangeAspect="1"/>
          </p:cNvPicPr>
          <p:nvPr/>
        </p:nvPicPr>
        <p:blipFill>
          <a:blip r:embed="rId156"/>
          <a:stretch>
            <a:fillRect/>
          </a:stretch>
        </p:blipFill>
        <p:spPr>
          <a:xfrm>
            <a:off x="19184244" y="7904189"/>
            <a:ext cx="809374" cy="809374"/>
          </a:xfrm>
          <a:prstGeom prst="rect">
            <a:avLst/>
          </a:prstGeom>
        </p:spPr>
      </p:pic>
      <p:sp>
        <p:nvSpPr>
          <p:cNvPr id="70818" name="Shape"/>
          <p:cNvSpPr/>
          <p:nvPr/>
        </p:nvSpPr>
        <p:spPr>
          <a:xfrm>
            <a:off x="22806864" y="265812"/>
            <a:ext cx="1368932" cy="253999"/>
          </a:xfrm>
          <a:prstGeom prst="rect">
            <a:avLst/>
          </a:prstGeom>
          <a:noFill/>
          <a:ln w="12700">
            <a:noFill/>
            <a:miter lim="400000"/>
          </a:ln>
        </p:spPr>
        <p:txBody>
          <a:bodyPr wrap="none" lIns="50800" tIns="50800" rIns="50800" bIns="50800" anchor="ctr">
            <a:spAutoFit/>
          </a:bodyPr>
          <a:lstStyle>
            <a:lvl1pPr algn="r" defTabSz="550545">
              <a:spcBef>
                <a:spcPts val="500"/>
              </a:spcBef>
              <a:defRPr lang="en-US" altLang="en-US" sz="1000" spc="15" smtClean="0">
                <a:solidFill>
                  <a:srgbClr val="FFFFFF">
                    <a:alpha val="49803"/>
                  </a:srgbClr>
                </a:solidFill>
                <a:latin typeface="Amazon Ember"/>
                <a:ea typeface="Amazon Ember"/>
                <a:cs typeface="Amazon Ember"/>
                <a:sym typeface="Amazon Ember"/>
              </a:defRPr>
            </a:lvl1pPr>
          </a:lstStyle>
          <a:p>
            <a:r>
              <a:rPr lang="en-US" altLang="en-US"/>
              <a:t>Amazon Confidential</a:t>
            </a:r>
          </a:p>
        </p:txBody>
      </p:sp>
      <p:pic>
        <p:nvPicPr>
          <p:cNvPr id="70819" name="Picture"/>
          <p:cNvPicPr>
            <a:picLocks noChangeAspect="1"/>
          </p:cNvPicPr>
          <p:nvPr/>
        </p:nvPicPr>
        <p:blipFill>
          <a:blip r:embed="rId157"/>
          <a:stretch>
            <a:fillRect/>
          </a:stretch>
        </p:blipFill>
        <p:spPr>
          <a:xfrm>
            <a:off x="9763207" y="8100862"/>
            <a:ext cx="1467723" cy="1467723"/>
          </a:xfrm>
          <a:prstGeom prst="rect">
            <a:avLst/>
          </a:prstGeom>
        </p:spPr>
      </p:pic>
      <p:pic>
        <p:nvPicPr>
          <p:cNvPr id="70820" name="Picture"/>
          <p:cNvPicPr>
            <a:picLocks noChangeAspect="1"/>
          </p:cNvPicPr>
          <p:nvPr/>
        </p:nvPicPr>
        <p:blipFill>
          <a:blip r:embed="rId158"/>
          <a:stretch>
            <a:fillRect/>
          </a:stretch>
        </p:blipFill>
        <p:spPr>
          <a:xfrm>
            <a:off x="11869791" y="3185169"/>
            <a:ext cx="1525281" cy="1525281"/>
          </a:xfrm>
          <a:prstGeom prst="rect">
            <a:avLst/>
          </a:prstGeom>
        </p:spPr>
      </p:pic>
      <p:pic>
        <p:nvPicPr>
          <p:cNvPr id="70821" name="Picture"/>
          <p:cNvPicPr>
            <a:picLocks noChangeAspect="1"/>
          </p:cNvPicPr>
          <p:nvPr/>
        </p:nvPicPr>
        <p:blipFill>
          <a:blip r:embed="rId159"/>
          <a:stretch>
            <a:fillRect/>
          </a:stretch>
        </p:blipFill>
        <p:spPr>
          <a:xfrm>
            <a:off x="17272804" y="2143817"/>
            <a:ext cx="1359377" cy="1359377"/>
          </a:xfrm>
          <a:prstGeom prst="rect">
            <a:avLst/>
          </a:prstGeom>
        </p:spPr>
      </p:pic>
      <p:pic>
        <p:nvPicPr>
          <p:cNvPr id="70823" name="Picture"/>
          <p:cNvPicPr>
            <a:picLocks noChangeAspect="1"/>
          </p:cNvPicPr>
          <p:nvPr/>
        </p:nvPicPr>
        <p:blipFill>
          <a:blip r:embed="rId160"/>
          <a:stretch>
            <a:fillRect/>
          </a:stretch>
        </p:blipFill>
        <p:spPr>
          <a:xfrm>
            <a:off x="13659005" y="4340161"/>
            <a:ext cx="1569655" cy="1569656"/>
          </a:xfrm>
          <a:prstGeom prst="rect">
            <a:avLst/>
          </a:prstGeom>
        </p:spPr>
      </p:pic>
      <p:pic>
        <p:nvPicPr>
          <p:cNvPr id="70825" name="Picture"/>
          <p:cNvPicPr>
            <a:picLocks noChangeAspect="1"/>
          </p:cNvPicPr>
          <p:nvPr/>
        </p:nvPicPr>
        <p:blipFill>
          <a:blip r:embed="rId161"/>
          <a:stretch>
            <a:fillRect/>
          </a:stretch>
        </p:blipFill>
        <p:spPr>
          <a:xfrm>
            <a:off x="9652779" y="9728617"/>
            <a:ext cx="2359333" cy="2359333"/>
          </a:xfrm>
          <a:prstGeom prst="rect">
            <a:avLst/>
          </a:prstGeom>
        </p:spPr>
      </p:pic>
      <p:pic>
        <p:nvPicPr>
          <p:cNvPr id="70826" name="Picture"/>
          <p:cNvPicPr>
            <a:picLocks noChangeAspect="1"/>
          </p:cNvPicPr>
          <p:nvPr/>
        </p:nvPicPr>
        <p:blipFill>
          <a:blip r:embed="rId162"/>
          <a:stretch>
            <a:fillRect/>
          </a:stretch>
        </p:blipFill>
        <p:spPr>
          <a:xfrm>
            <a:off x="22101976" y="1766272"/>
            <a:ext cx="1843971" cy="1843971"/>
          </a:xfrm>
          <a:prstGeom prst="rect">
            <a:avLst/>
          </a:prstGeom>
        </p:spPr>
      </p:pic>
      <p:sp>
        <p:nvSpPr>
          <p:cNvPr id="70827" name="Shape"/>
          <p:cNvSpPr/>
          <p:nvPr/>
        </p:nvSpPr>
        <p:spPr>
          <a:xfrm>
            <a:off x="23876000" y="13335000"/>
            <a:ext cx="102592" cy="872034"/>
          </a:xfrm>
          <a:prstGeom prst="rect">
            <a:avLst/>
          </a:prstGeom>
          <a:noFill/>
          <a:ln w="12700" cap="flat">
            <a:noFill/>
            <a:miter lim="400000"/>
          </a:ln>
          <a:effectLst/>
          <a:sp3d>
            <a:bevelT w="0" h="0"/>
            <a:bevelB w="0" h="0"/>
          </a:sp3d>
        </p:spPr>
        <p:style>
          <a:lnRef idx="0">
            <a:srgbClr val="000000">
              <a:alpha val="0"/>
            </a:srgbClr>
          </a:lnRef>
          <a:fillRef idx="0">
            <a:srgbClr val="000000">
              <a:alpha val="0"/>
            </a:srgbClr>
          </a:fillRef>
          <a:effectRef idx="0">
            <a:srgbClr val="000000">
              <a:alpha val="0"/>
            </a:srgbClr>
          </a:effectRef>
          <a:fontRef idx="none">
            <a:srgbClr val="000000"/>
          </a:fontRef>
        </p:style>
        <p:txBody>
          <a:bodyPr rot="0" vert="horz" wrap="none" lIns="50800" tIns="50800" rIns="50800" bIns="50800" numCol="1" spcCol="38100" anchor="ctr">
            <a:spAutoFit/>
          </a:bodyPr>
          <a:lstStyle/>
          <a:p>
            <a:pPr marL="0" indent="0" algn="ctr" defTabSz="825500" rtl="0" fontAlgn="auto" latinLnBrk="0" hangingPunct="0">
              <a:lnSpc>
                <a:spcPct val="100000"/>
              </a:lnSpc>
              <a:spcBef>
                <a:spcPct val="0"/>
              </a:spcBef>
              <a:buNone/>
            </a:pPr>
            <a:endParaRPr lang="en-US" altLang="en-US" sz="5000" b="0" i="0" u="none" strike="noStrike" cap="none" spc="0" normalizeH="0" baseline="0" dirty="0">
              <a:solidFill>
                <a:srgbClr val="000000"/>
              </a:solidFill>
              <a:latin typeface="Helvetica Light"/>
              <a:ea typeface="Helvetica Light"/>
              <a:cs typeface="Helvetica Light"/>
              <a:sym typeface="Helvetica Light"/>
            </a:endParaRPr>
          </a:p>
        </p:txBody>
      </p:sp>
      <p:sp>
        <p:nvSpPr>
          <p:cNvPr id="70828" name="Shape"/>
          <p:cNvSpPr/>
          <p:nvPr/>
        </p:nvSpPr>
        <p:spPr>
          <a:xfrm>
            <a:off x="23013166" y="13200382"/>
            <a:ext cx="1116834" cy="348813"/>
          </a:xfrm>
          <a:prstGeom prst="rect">
            <a:avLst/>
          </a:prstGeom>
          <a:noFill/>
          <a:ln w="12700">
            <a:noFill/>
            <a:miter lim="400000"/>
          </a:ln>
        </p:spPr>
        <p:txBody>
          <a:bodyPr lIns="50800" tIns="50800" rIns="50800" bIns="50800" anchor="ctr">
            <a:spAutoFit/>
          </a:bodyPr>
          <a:lstStyle>
            <a:lvl1pPr algn="r" defTabSz="825500">
              <a:spcBef>
                <a:spcPts val="500"/>
              </a:spcBef>
              <a:defRPr lang="en-US" altLang="en-US" sz="1200" spc="20" smtClean="0">
                <a:solidFill>
                  <a:srgbClr val="FFFFFF">
                    <a:alpha val="49803"/>
                  </a:srgbClr>
                </a:solidFill>
                <a:latin typeface="Amazon Ember"/>
                <a:ea typeface="Amazon Ember"/>
                <a:cs typeface="Amazon Ember"/>
                <a:sym typeface="Amazon Ember"/>
              </a:defRPr>
            </a:lvl1pPr>
          </a:lstStyle>
          <a:p>
            <a:r>
              <a:rPr lang="en-US" altLang="en-US" sz="1600" dirty="0"/>
              <a:t>9</a:t>
            </a:r>
          </a:p>
        </p:txBody>
      </p:sp>
      <p:sp>
        <p:nvSpPr>
          <p:cNvPr id="70829" name="Shape"/>
          <p:cNvSpPr/>
          <p:nvPr/>
        </p:nvSpPr>
        <p:spPr>
          <a:xfrm>
            <a:off x="23705734" y="13335935"/>
            <a:ext cx="102592" cy="872034"/>
          </a:xfrm>
          <a:prstGeom prst="rect">
            <a:avLst/>
          </a:prstGeom>
          <a:noFill/>
          <a:ln w="12700" cap="flat">
            <a:noFill/>
            <a:miter lim="400000"/>
          </a:ln>
          <a:effectLst/>
          <a:sp3d>
            <a:bevelT w="0" h="0"/>
            <a:bevelB w="0" h="0"/>
          </a:sp3d>
        </p:spPr>
        <p:style>
          <a:lnRef idx="0">
            <a:srgbClr val="000000">
              <a:alpha val="0"/>
            </a:srgbClr>
          </a:lnRef>
          <a:fillRef idx="0">
            <a:srgbClr val="000000">
              <a:alpha val="0"/>
            </a:srgbClr>
          </a:fillRef>
          <a:effectRef idx="0">
            <a:srgbClr val="000000">
              <a:alpha val="0"/>
            </a:srgbClr>
          </a:effectRef>
          <a:fontRef idx="none">
            <a:srgbClr val="000000"/>
          </a:fontRef>
        </p:style>
        <p:txBody>
          <a:bodyPr rot="0" vert="horz" wrap="none" lIns="50800" tIns="50800" rIns="50800" bIns="50800" numCol="1" spcCol="38100" anchor="ctr">
            <a:spAutoFit/>
          </a:bodyPr>
          <a:lstStyle/>
          <a:p>
            <a:pPr marL="0" indent="0" algn="ctr" defTabSz="825500" rtl="0" fontAlgn="auto" latinLnBrk="0" hangingPunct="0">
              <a:lnSpc>
                <a:spcPct val="100000"/>
              </a:lnSpc>
              <a:spcBef>
                <a:spcPct val="0"/>
              </a:spcBef>
              <a:buNone/>
            </a:pPr>
            <a:endParaRPr lang="en-US" altLang="en-US" sz="5000" b="0" i="0" u="none" strike="noStrike" cap="none" spc="0" normalizeH="0" baseline="0" dirty="0">
              <a:solidFill>
                <a:srgbClr val="000000"/>
              </a:solidFill>
              <a:latin typeface="Helvetica Light"/>
              <a:ea typeface="Helvetica Light"/>
              <a:cs typeface="Helvetica Light"/>
              <a:sym typeface="Helvetica Light"/>
            </a:endParaRPr>
          </a:p>
        </p:txBody>
      </p:sp>
      <p:pic>
        <p:nvPicPr>
          <p:cNvPr id="70830" name="Picture"/>
          <p:cNvPicPr/>
          <p:nvPr/>
        </p:nvPicPr>
        <p:blipFill>
          <a:blip r:embed="rId163"/>
          <a:stretch>
            <a:fillRect/>
          </a:stretch>
        </p:blipFill>
        <p:spPr>
          <a:xfrm>
            <a:off x="13887450" y="1300602"/>
            <a:ext cx="3649958" cy="3649958"/>
          </a:xfrm>
          <a:prstGeom prst="rect">
            <a:avLst/>
          </a:prstGeom>
        </p:spPr>
      </p:pic>
      <p:pic>
        <p:nvPicPr>
          <p:cNvPr id="70831" name="Picture"/>
          <p:cNvPicPr/>
          <p:nvPr/>
        </p:nvPicPr>
        <p:blipFill>
          <a:blip r:embed="rId164"/>
          <a:stretch>
            <a:fillRect/>
          </a:stretch>
        </p:blipFill>
        <p:spPr>
          <a:xfrm>
            <a:off x="10427335" y="4977765"/>
            <a:ext cx="4152900" cy="4152900"/>
          </a:xfrm>
          <a:prstGeom prst="rect">
            <a:avLst/>
          </a:prstGeom>
        </p:spPr>
      </p:pic>
      <p:pic>
        <p:nvPicPr>
          <p:cNvPr id="70832" name="Picture"/>
          <p:cNvPicPr/>
          <p:nvPr/>
        </p:nvPicPr>
        <p:blipFill>
          <a:blip r:embed="rId165"/>
          <a:stretch>
            <a:fillRect/>
          </a:stretch>
        </p:blipFill>
        <p:spPr>
          <a:xfrm>
            <a:off x="5932170" y="7761605"/>
            <a:ext cx="4152900" cy="4152900"/>
          </a:xfrm>
          <a:prstGeom prst="rect">
            <a:avLst/>
          </a:prstGeom>
        </p:spPr>
      </p:pic>
      <p:pic>
        <p:nvPicPr>
          <p:cNvPr id="70833" name="Picture"/>
          <p:cNvPicPr/>
          <p:nvPr/>
        </p:nvPicPr>
        <p:blipFill>
          <a:blip r:embed="rId166"/>
          <a:stretch>
            <a:fillRect/>
          </a:stretch>
        </p:blipFill>
        <p:spPr>
          <a:xfrm>
            <a:off x="1440180" y="5700395"/>
            <a:ext cx="3378073" cy="3378073"/>
          </a:xfrm>
          <a:prstGeom prst="rect">
            <a:avLst/>
          </a:prstGeom>
        </p:spPr>
      </p:pic>
      <p:pic>
        <p:nvPicPr>
          <p:cNvPr id="70834" name="Picture"/>
          <p:cNvPicPr/>
          <p:nvPr/>
        </p:nvPicPr>
        <p:blipFill>
          <a:blip r:embed="rId167"/>
          <a:stretch>
            <a:fillRect/>
          </a:stretch>
        </p:blipFill>
        <p:spPr>
          <a:xfrm>
            <a:off x="19788504" y="7445831"/>
            <a:ext cx="2841803" cy="2841803"/>
          </a:xfrm>
          <a:prstGeom prst="rect">
            <a:avLst/>
          </a:prstGeom>
        </p:spPr>
      </p:pic>
      <p:pic>
        <p:nvPicPr>
          <p:cNvPr id="70835" name="Picture"/>
          <p:cNvPicPr/>
          <p:nvPr/>
        </p:nvPicPr>
        <p:blipFill>
          <a:blip r:embed="rId168"/>
          <a:stretch>
            <a:fillRect/>
          </a:stretch>
        </p:blipFill>
        <p:spPr>
          <a:xfrm>
            <a:off x="15232380" y="6015990"/>
            <a:ext cx="4152900" cy="4152900"/>
          </a:xfrm>
          <a:prstGeom prst="rect">
            <a:avLst/>
          </a:prstGeom>
        </p:spPr>
      </p:pic>
      <p:pic>
        <p:nvPicPr>
          <p:cNvPr id="70836" name="Picture"/>
          <p:cNvPicPr/>
          <p:nvPr/>
        </p:nvPicPr>
        <p:blipFill>
          <a:blip r:embed="rId169"/>
          <a:stretch>
            <a:fillRect/>
          </a:stretch>
        </p:blipFill>
        <p:spPr>
          <a:xfrm>
            <a:off x="7303770" y="4475734"/>
            <a:ext cx="1994915" cy="1994915"/>
          </a:xfrm>
          <a:prstGeom prst="rect">
            <a:avLst/>
          </a:prstGeom>
        </p:spPr>
      </p:pic>
      <p:pic>
        <p:nvPicPr>
          <p:cNvPr id="70837" name="Picture"/>
          <p:cNvPicPr/>
          <p:nvPr/>
        </p:nvPicPr>
        <p:blipFill>
          <a:blip r:embed="rId170"/>
          <a:stretch>
            <a:fillRect/>
          </a:stretch>
        </p:blipFill>
        <p:spPr>
          <a:xfrm>
            <a:off x="9237345" y="1764264"/>
            <a:ext cx="2855683" cy="285568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8" name="Shape 288"/>
          <p:cNvSpPr/>
          <p:nvPr/>
        </p:nvSpPr>
        <p:spPr>
          <a:xfrm>
            <a:off x="472909" y="5447436"/>
            <a:ext cx="3667718" cy="1261884"/>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lvl1pPr>
              <a:defRPr sz="1600">
                <a:solidFill>
                  <a:srgbClr val="404040"/>
                </a:solidFill>
                <a:latin typeface="Cambria"/>
                <a:ea typeface="Cambria"/>
                <a:cs typeface="Cambria"/>
                <a:sym typeface="Cambria"/>
              </a:defRPr>
            </a:lvl1pPr>
          </a:lstStyle>
          <a:p>
            <a:r>
              <a:rPr lang="pt-BR" sz="2400" dirty="0">
                <a:solidFill>
                  <a:schemeClr val="bg1"/>
                </a:solidFill>
                <a:latin typeface="Amazon Ember" panose="02000000000000000000" pitchFamily="2" charset="0"/>
                <a:ea typeface="Amazon Ember" panose="02000000000000000000" pitchFamily="2" charset="0"/>
                <a:cs typeface="Arial" charset="0"/>
              </a:rPr>
              <a:t>Eu pergunto para Alexa como vai ser o tempo hoje</a:t>
            </a:r>
            <a:endParaRPr sz="2400" dirty="0">
              <a:solidFill>
                <a:schemeClr val="bg1"/>
              </a:solidFill>
              <a:latin typeface="Amazon Ember" panose="02000000000000000000" pitchFamily="2" charset="0"/>
              <a:ea typeface="Amazon Ember" panose="02000000000000000000" pitchFamily="2" charset="0"/>
              <a:cs typeface="Arial" charset="0"/>
            </a:endParaRPr>
          </a:p>
        </p:txBody>
      </p:sp>
      <p:sp>
        <p:nvSpPr>
          <p:cNvPr id="289" name="Shape 289"/>
          <p:cNvSpPr/>
          <p:nvPr/>
        </p:nvSpPr>
        <p:spPr>
          <a:xfrm>
            <a:off x="3823529" y="9028089"/>
            <a:ext cx="3675126" cy="1261884"/>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lvl1pPr>
              <a:defRPr sz="1600">
                <a:solidFill>
                  <a:srgbClr val="404040"/>
                </a:solidFill>
                <a:latin typeface="Cambria"/>
                <a:ea typeface="Cambria"/>
                <a:cs typeface="Cambria"/>
                <a:sym typeface="Cambria"/>
              </a:defRPr>
            </a:lvl1pPr>
          </a:lstStyle>
          <a:p>
            <a:r>
              <a:rPr lang="pt-BR" sz="2400" dirty="0">
                <a:solidFill>
                  <a:schemeClr val="bg1"/>
                </a:solidFill>
                <a:latin typeface="Amazon Ember" panose="02000000000000000000" pitchFamily="2" charset="0"/>
                <a:ea typeface="Amazon Ember" panose="02000000000000000000" pitchFamily="2" charset="0"/>
                <a:cs typeface="Arial" charset="0"/>
              </a:rPr>
              <a:t>Uso a skill do Uber para pedir uma carona até minha aula de Ingl</a:t>
            </a:r>
            <a:r>
              <a:rPr lang="pt-BR" sz="2400" i="1" dirty="0">
                <a:solidFill>
                  <a:schemeClr val="bg1"/>
                </a:solidFill>
                <a:latin typeface="Amazon Ember" panose="02000000000000000000" pitchFamily="2" charset="0"/>
                <a:ea typeface="Amazon Ember" panose="02000000000000000000" pitchFamily="2" charset="0"/>
                <a:cs typeface="Arial" charset="0"/>
              </a:rPr>
              <a:t>ês</a:t>
            </a:r>
            <a:r>
              <a:rPr lang="pt-BR" sz="2400" dirty="0">
                <a:solidFill>
                  <a:schemeClr val="bg1"/>
                </a:solidFill>
                <a:latin typeface="Amazon Ember" panose="02000000000000000000" pitchFamily="2" charset="0"/>
                <a:ea typeface="Amazon Ember" panose="02000000000000000000" pitchFamily="2" charset="0"/>
                <a:cs typeface="Arial" charset="0"/>
              </a:rPr>
              <a:t> </a:t>
            </a:r>
            <a:endParaRPr sz="2400" dirty="0">
              <a:solidFill>
                <a:schemeClr val="bg1"/>
              </a:solidFill>
              <a:latin typeface="Amazon Ember" panose="02000000000000000000" pitchFamily="2" charset="0"/>
              <a:ea typeface="Amazon Ember" panose="02000000000000000000" pitchFamily="2" charset="0"/>
              <a:cs typeface="Arial" charset="0"/>
            </a:endParaRPr>
          </a:p>
        </p:txBody>
      </p:sp>
      <p:sp>
        <p:nvSpPr>
          <p:cNvPr id="290" name="Shape 290"/>
          <p:cNvSpPr/>
          <p:nvPr/>
        </p:nvSpPr>
        <p:spPr>
          <a:xfrm>
            <a:off x="5958629" y="4890899"/>
            <a:ext cx="3163139" cy="1631216"/>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lvl1pPr>
              <a:defRPr sz="1600">
                <a:solidFill>
                  <a:srgbClr val="404040"/>
                </a:solidFill>
                <a:latin typeface="Cambria"/>
                <a:ea typeface="Cambria"/>
                <a:cs typeface="Cambria"/>
                <a:sym typeface="Cambria"/>
              </a:defRPr>
            </a:lvl1pPr>
          </a:lstStyle>
          <a:p>
            <a:r>
              <a:rPr lang="pt-BR" sz="2400" dirty="0">
                <a:solidFill>
                  <a:schemeClr val="bg1"/>
                </a:solidFill>
                <a:latin typeface="Amazon Ember" panose="02000000000000000000" pitchFamily="2" charset="0"/>
                <a:ea typeface="Amazon Ember" panose="02000000000000000000" pitchFamily="2" charset="0"/>
                <a:cs typeface="Arial" charset="0"/>
              </a:rPr>
              <a:t>Quando eu saio de casa eu uso a skill da Positivo para desligar  todas as luzes de casa</a:t>
            </a:r>
            <a:endParaRPr sz="2400" dirty="0">
              <a:solidFill>
                <a:schemeClr val="bg1"/>
              </a:solidFill>
              <a:latin typeface="Amazon Ember" panose="02000000000000000000" pitchFamily="2" charset="0"/>
              <a:ea typeface="Amazon Ember" panose="02000000000000000000" pitchFamily="2" charset="0"/>
              <a:cs typeface="Arial" charset="0"/>
            </a:endParaRPr>
          </a:p>
        </p:txBody>
      </p:sp>
      <p:sp>
        <p:nvSpPr>
          <p:cNvPr id="291" name="Shape 291"/>
          <p:cNvSpPr/>
          <p:nvPr/>
        </p:nvSpPr>
        <p:spPr>
          <a:xfrm>
            <a:off x="10319696" y="4524813"/>
            <a:ext cx="4388908" cy="1261884"/>
          </a:xfrm>
          <a:prstGeom prst="rect">
            <a:avLst/>
          </a:prstGeom>
          <a:ln w="12700">
            <a:miter lim="400000"/>
          </a:ln>
          <a:extLst>
            <a:ext uri="{C572A759-6A51-4108-AA02-DFA0A04FC94B}">
              <ma14:wrappingTextBoxFlag xmlns="" xmlns:ma14="http://schemas.microsoft.com/office/mac/drawingml/2011/main" val="1"/>
            </a:ext>
          </a:extLst>
        </p:spPr>
        <p:txBody>
          <a:bodyPr wrap="square" lIns="76200" tIns="76200" rIns="76200" bIns="76200">
            <a:spAutoFit/>
          </a:bodyPr>
          <a:lstStyle>
            <a:lvl1pPr>
              <a:defRPr sz="1600">
                <a:solidFill>
                  <a:srgbClr val="404040"/>
                </a:solidFill>
                <a:latin typeface="Cambria"/>
                <a:ea typeface="Cambria"/>
                <a:cs typeface="Cambria"/>
                <a:sym typeface="Cambria"/>
              </a:defRPr>
            </a:lvl1pPr>
          </a:lstStyle>
          <a:p>
            <a:r>
              <a:rPr lang="pt-BR" sz="2400" dirty="0">
                <a:solidFill>
                  <a:schemeClr val="bg1"/>
                </a:solidFill>
                <a:latin typeface="Amazon Ember" panose="02000000000000000000" pitchFamily="2" charset="0"/>
                <a:ea typeface="Amazon Ember" panose="02000000000000000000" pitchFamily="2" charset="0"/>
                <a:cs typeface="Arial" charset="0"/>
              </a:rPr>
              <a:t>No almoço, eu uso a skill do ifood para pedir um hambúrguer</a:t>
            </a:r>
            <a:endParaRPr sz="2400" dirty="0">
              <a:solidFill>
                <a:schemeClr val="bg1"/>
              </a:solidFill>
              <a:latin typeface="Amazon Ember" panose="02000000000000000000" pitchFamily="2" charset="0"/>
              <a:ea typeface="Amazon Ember" panose="02000000000000000000" pitchFamily="2" charset="0"/>
              <a:cs typeface="Arial" charset="0"/>
            </a:endParaRPr>
          </a:p>
        </p:txBody>
      </p:sp>
      <p:sp>
        <p:nvSpPr>
          <p:cNvPr id="292" name="Shape 292"/>
          <p:cNvSpPr/>
          <p:nvPr/>
        </p:nvSpPr>
        <p:spPr>
          <a:xfrm>
            <a:off x="13002832" y="10082188"/>
            <a:ext cx="3078111" cy="1631216"/>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lvl1pPr>
              <a:defRPr sz="1600">
                <a:solidFill>
                  <a:srgbClr val="404040"/>
                </a:solidFill>
                <a:latin typeface="Cambria"/>
                <a:ea typeface="Cambria"/>
                <a:cs typeface="Cambria"/>
                <a:sym typeface="Cambria"/>
              </a:defRPr>
            </a:lvl1pPr>
          </a:lstStyle>
          <a:p>
            <a:r>
              <a:rPr lang="pt-BR" sz="2400" dirty="0">
                <a:solidFill>
                  <a:schemeClr val="bg1"/>
                </a:solidFill>
                <a:latin typeface="Amazon Ember" panose="02000000000000000000" pitchFamily="2" charset="0"/>
                <a:ea typeface="Amazon Ember" panose="02000000000000000000" pitchFamily="2" charset="0"/>
                <a:cs typeface="Arial" charset="0"/>
              </a:rPr>
              <a:t>Eu pergunto para skill do Bradesco qual o saldo da minha conta</a:t>
            </a:r>
            <a:endParaRPr sz="2400" dirty="0">
              <a:solidFill>
                <a:schemeClr val="bg1"/>
              </a:solidFill>
              <a:latin typeface="Amazon Ember" panose="02000000000000000000" pitchFamily="2" charset="0"/>
              <a:ea typeface="Amazon Ember" panose="02000000000000000000" pitchFamily="2" charset="0"/>
              <a:cs typeface="Arial" charset="0"/>
            </a:endParaRPr>
          </a:p>
        </p:txBody>
      </p:sp>
      <p:sp>
        <p:nvSpPr>
          <p:cNvPr id="293" name="Shape 293"/>
          <p:cNvSpPr/>
          <p:nvPr/>
        </p:nvSpPr>
        <p:spPr>
          <a:xfrm>
            <a:off x="630767" y="10325399"/>
            <a:ext cx="3328493" cy="2000548"/>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p>
            <a:pPr>
              <a:defRPr sz="1600">
                <a:solidFill>
                  <a:srgbClr val="404040"/>
                </a:solidFill>
                <a:latin typeface="Cambria"/>
                <a:ea typeface="Cambria"/>
                <a:cs typeface="Cambria"/>
                <a:sym typeface="Cambria"/>
              </a:defRPr>
            </a:pPr>
            <a:r>
              <a:rPr lang="pt-BR" sz="2400" dirty="0">
                <a:solidFill>
                  <a:schemeClr val="bg1"/>
                </a:solidFill>
                <a:latin typeface="Amazon Ember" panose="02000000000000000000" pitchFamily="2" charset="0"/>
                <a:ea typeface="Amazon Ember" panose="02000000000000000000" pitchFamily="2" charset="0"/>
                <a:cs typeface="Arial" charset="0"/>
              </a:rPr>
              <a:t>Eu uso a skill  do Metrô SP para saber a situação da linha que eu pego para ir para o trabalho</a:t>
            </a:r>
            <a:endParaRPr sz="2400" dirty="0">
              <a:solidFill>
                <a:schemeClr val="bg1"/>
              </a:solidFill>
              <a:latin typeface="Amazon Ember" panose="02000000000000000000" pitchFamily="2" charset="0"/>
              <a:ea typeface="Amazon Ember" panose="02000000000000000000" pitchFamily="2" charset="0"/>
              <a:cs typeface="Arial" charset="0"/>
            </a:endParaRPr>
          </a:p>
        </p:txBody>
      </p:sp>
      <p:sp>
        <p:nvSpPr>
          <p:cNvPr id="294" name="Shape 294"/>
          <p:cNvSpPr/>
          <p:nvPr/>
        </p:nvSpPr>
        <p:spPr>
          <a:xfrm>
            <a:off x="16818047" y="4251075"/>
            <a:ext cx="3226112" cy="1261884"/>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lvl1pPr>
              <a:defRPr sz="1600">
                <a:solidFill>
                  <a:srgbClr val="404040"/>
                </a:solidFill>
                <a:latin typeface="Cambria"/>
                <a:ea typeface="Cambria"/>
                <a:cs typeface="Cambria"/>
                <a:sym typeface="Cambria"/>
              </a:defRPr>
            </a:lvl1pPr>
          </a:lstStyle>
          <a:p>
            <a:r>
              <a:rPr lang="pt-BR" sz="2400" dirty="0">
                <a:solidFill>
                  <a:schemeClr val="bg1"/>
                </a:solidFill>
                <a:latin typeface="Amazon Ember" panose="02000000000000000000" pitchFamily="2" charset="0"/>
                <a:ea typeface="Amazon Ember" panose="02000000000000000000" pitchFamily="2" charset="0"/>
                <a:cs typeface="Arial" charset="0"/>
              </a:rPr>
              <a:t>Eu uso a skill do Tudo Gostoso para procurar receitas para o jantar</a:t>
            </a:r>
            <a:endParaRPr sz="2400" dirty="0">
              <a:solidFill>
                <a:schemeClr val="bg1"/>
              </a:solidFill>
              <a:latin typeface="Amazon Ember" panose="02000000000000000000" pitchFamily="2" charset="0"/>
              <a:ea typeface="Amazon Ember" panose="02000000000000000000" pitchFamily="2" charset="0"/>
              <a:cs typeface="Arial" charset="0"/>
            </a:endParaRPr>
          </a:p>
        </p:txBody>
      </p:sp>
      <p:sp>
        <p:nvSpPr>
          <p:cNvPr id="297" name="Shape 297"/>
          <p:cNvSpPr/>
          <p:nvPr/>
        </p:nvSpPr>
        <p:spPr>
          <a:xfrm>
            <a:off x="20638100" y="10699866"/>
            <a:ext cx="3504765" cy="2000548"/>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lvl1pPr>
              <a:defRPr sz="1600">
                <a:solidFill>
                  <a:srgbClr val="404040"/>
                </a:solidFill>
                <a:latin typeface="Cambria"/>
                <a:ea typeface="Cambria"/>
                <a:cs typeface="Cambria"/>
                <a:sym typeface="Cambria"/>
              </a:defRPr>
            </a:lvl1pPr>
          </a:lstStyle>
          <a:p>
            <a:r>
              <a:rPr lang="pt-BR" sz="2400" dirty="0">
                <a:solidFill>
                  <a:schemeClr val="bg1"/>
                </a:solidFill>
                <a:latin typeface="Amazon Ember" panose="02000000000000000000" pitchFamily="2" charset="0"/>
                <a:ea typeface="Amazon Ember" panose="02000000000000000000" pitchFamily="2" charset="0"/>
                <a:cs typeface="Arial" charset="0"/>
              </a:rPr>
              <a:t>Enquanto eu como meu belo jantar, eu peço a skill do Spotify para que toque minha musica favorita</a:t>
            </a:r>
            <a:endParaRPr sz="2400" dirty="0">
              <a:solidFill>
                <a:schemeClr val="bg1"/>
              </a:solidFill>
              <a:latin typeface="Amazon Ember" panose="02000000000000000000" pitchFamily="2" charset="0"/>
              <a:ea typeface="Amazon Ember" panose="02000000000000000000" pitchFamily="2" charset="0"/>
              <a:cs typeface="Arial" charset="0"/>
            </a:endParaRPr>
          </a:p>
        </p:txBody>
      </p:sp>
      <p:sp>
        <p:nvSpPr>
          <p:cNvPr id="298" name="Shape 298"/>
          <p:cNvSpPr/>
          <p:nvPr/>
        </p:nvSpPr>
        <p:spPr>
          <a:xfrm>
            <a:off x="1015719" y="1076469"/>
            <a:ext cx="9406036" cy="1067152"/>
          </a:xfrm>
          <a:prstGeom prst="rect">
            <a:avLst/>
          </a:prstGeom>
          <a:ln w="12700">
            <a:miter lim="400000"/>
          </a:ln>
          <a:extLst>
            <a:ext uri="{C572A759-6A51-4108-AA02-DFA0A04FC94B}">
              <ma14:wrappingTextBoxFlag xmlns="" xmlns:ma14="http://schemas.microsoft.com/office/mac/drawingml/2011/main" val="1"/>
            </a:ext>
          </a:extLst>
        </p:spPr>
        <p:txBody>
          <a:bodyPr wrap="none" lIns="76200" tIns="76200" rIns="76200" bIns="76200" anchor="ctr">
            <a:spAutoFit/>
          </a:bodyPr>
          <a:lstStyle>
            <a:lvl1pPr algn="l">
              <a:lnSpc>
                <a:spcPct val="80000"/>
              </a:lnSpc>
              <a:defRPr sz="4800" b="1" spc="479">
                <a:solidFill>
                  <a:srgbClr val="16191C"/>
                </a:solidFill>
                <a:latin typeface="Amazon Ember"/>
                <a:ea typeface="Amazon Ember"/>
                <a:cs typeface="Amazon Ember"/>
                <a:sym typeface="Amazon Ember"/>
              </a:defRPr>
            </a:lvl1pPr>
          </a:lstStyle>
          <a:p>
            <a:r>
              <a:rPr lang="pt-BR" sz="7200" dirty="0">
                <a:solidFill>
                  <a:schemeClr val="bg1"/>
                </a:solidFill>
                <a:latin typeface="Amazon Ember" panose="02000000000000000000" pitchFamily="2" charset="0"/>
                <a:ea typeface="Amazon Ember" panose="02000000000000000000" pitchFamily="2" charset="0"/>
                <a:cs typeface="Nexa" charset="0"/>
              </a:rPr>
              <a:t>Jornada do Cliente</a:t>
            </a:r>
            <a:endParaRPr sz="7200" dirty="0">
              <a:solidFill>
                <a:schemeClr val="bg1"/>
              </a:solidFill>
              <a:latin typeface="Amazon Ember" panose="02000000000000000000" pitchFamily="2" charset="0"/>
              <a:ea typeface="Amazon Ember" panose="02000000000000000000" pitchFamily="2" charset="0"/>
              <a:cs typeface="Nexa" charset="0"/>
            </a:endParaRPr>
          </a:p>
        </p:txBody>
      </p:sp>
      <p:sp>
        <p:nvSpPr>
          <p:cNvPr id="299" name="Shape 299"/>
          <p:cNvSpPr/>
          <p:nvPr/>
        </p:nvSpPr>
        <p:spPr>
          <a:xfrm>
            <a:off x="986734" y="2171701"/>
            <a:ext cx="12729269" cy="615553"/>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lvl1pPr algn="l">
              <a:defRPr sz="2000" b="1">
                <a:solidFill>
                  <a:srgbClr val="3DBEDB"/>
                </a:solidFill>
                <a:latin typeface="Amazon Ember"/>
                <a:ea typeface="Amazon Ember"/>
                <a:cs typeface="Amazon Ember"/>
                <a:sym typeface="Amazon Ember"/>
              </a:defRPr>
            </a:lvl1pPr>
          </a:lstStyle>
          <a:p>
            <a:r>
              <a:rPr lang="pt-BR" sz="3000" dirty="0">
                <a:latin typeface="Amazon Ember" panose="02000000000000000000" pitchFamily="2" charset="0"/>
                <a:ea typeface="Amazon Ember" panose="02000000000000000000" pitchFamily="2" charset="0"/>
                <a:cs typeface="Arial" charset="0"/>
              </a:rPr>
              <a:t>Um dia na vida do usuário Alexa.</a:t>
            </a:r>
            <a:endParaRPr sz="3000" dirty="0">
              <a:latin typeface="Amazon Ember" panose="02000000000000000000" pitchFamily="2" charset="0"/>
              <a:ea typeface="Amazon Ember" panose="02000000000000000000" pitchFamily="2" charset="0"/>
              <a:cs typeface="Arial" charset="0"/>
            </a:endParaRPr>
          </a:p>
        </p:txBody>
      </p:sp>
      <p:sp>
        <p:nvSpPr>
          <p:cNvPr id="300" name="Shape 300"/>
          <p:cNvSpPr/>
          <p:nvPr/>
        </p:nvSpPr>
        <p:spPr>
          <a:xfrm>
            <a:off x="16396766" y="8485425"/>
            <a:ext cx="3647393" cy="1631216"/>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p>
            <a:pPr>
              <a:defRPr sz="1600">
                <a:solidFill>
                  <a:srgbClr val="404040"/>
                </a:solidFill>
                <a:latin typeface="Cambria"/>
                <a:ea typeface="Cambria"/>
                <a:cs typeface="Cambria"/>
                <a:sym typeface="Cambria"/>
              </a:defRPr>
            </a:pPr>
            <a:r>
              <a:rPr lang="pt-BR" sz="2400" dirty="0">
                <a:solidFill>
                  <a:schemeClr val="bg1"/>
                </a:solidFill>
                <a:latin typeface="Amazon Ember" panose="02000000000000000000" pitchFamily="2" charset="0"/>
                <a:ea typeface="Amazon Ember" panose="02000000000000000000" pitchFamily="2" charset="0"/>
                <a:cs typeface="Arial" charset="0"/>
              </a:rPr>
              <a:t>Eu peço notícias do Corinthians para a skill do UOL esportes enquanto cozinho</a:t>
            </a:r>
            <a:endParaRPr sz="2400" dirty="0">
              <a:solidFill>
                <a:schemeClr val="bg1"/>
              </a:solidFill>
              <a:latin typeface="Amazon Ember" panose="02000000000000000000" pitchFamily="2" charset="0"/>
              <a:ea typeface="Amazon Ember" panose="02000000000000000000" pitchFamily="2" charset="0"/>
              <a:cs typeface="Arial" charset="0"/>
            </a:endParaRPr>
          </a:p>
        </p:txBody>
      </p:sp>
      <p:sp>
        <p:nvSpPr>
          <p:cNvPr id="301" name="Shape 301"/>
          <p:cNvSpPr/>
          <p:nvPr/>
        </p:nvSpPr>
        <p:spPr>
          <a:xfrm flipH="1">
            <a:off x="7367442" y="12388678"/>
            <a:ext cx="13575" cy="1353806"/>
          </a:xfrm>
          <a:prstGeom prst="line">
            <a:avLst/>
          </a:prstGeom>
          <a:ln w="6350">
            <a:solidFill>
              <a:srgbClr val="BFBFBF"/>
            </a:solidFill>
            <a:prstDash val="dash"/>
            <a:miter lim="400000"/>
          </a:ln>
        </p:spPr>
        <p:txBody>
          <a:bodyPr lIns="68577" tIns="68577" rIns="68577" bIns="68577"/>
          <a:lstStyle/>
          <a:p>
            <a:endParaRPr sz="7500">
              <a:latin typeface="Amazon Ember" panose="02000000000000000000" pitchFamily="2" charset="0"/>
              <a:ea typeface="Amazon Ember" panose="02000000000000000000" pitchFamily="2" charset="0"/>
            </a:endParaRPr>
          </a:p>
        </p:txBody>
      </p:sp>
      <p:sp>
        <p:nvSpPr>
          <p:cNvPr id="302" name="Shape 302"/>
          <p:cNvSpPr/>
          <p:nvPr/>
        </p:nvSpPr>
        <p:spPr>
          <a:xfrm flipH="1">
            <a:off x="2301359" y="6886805"/>
            <a:ext cx="18096" cy="1918379"/>
          </a:xfrm>
          <a:prstGeom prst="line">
            <a:avLst/>
          </a:prstGeom>
          <a:ln w="25400">
            <a:solidFill>
              <a:srgbClr val="3DBEDB"/>
            </a:solidFill>
            <a:prstDash val="sysDot"/>
            <a:miter lim="400000"/>
            <a:tailEnd type="triangle"/>
          </a:ln>
        </p:spPr>
        <p:txBody>
          <a:bodyPr lIns="68577" tIns="68577" rIns="68577" bIns="68577"/>
          <a:lstStyle/>
          <a:p>
            <a:endParaRPr sz="7500">
              <a:solidFill>
                <a:schemeClr val="bg1"/>
              </a:solidFill>
              <a:latin typeface="Amazon Ember" panose="02000000000000000000" pitchFamily="2" charset="0"/>
              <a:ea typeface="Amazon Ember" panose="02000000000000000000" pitchFamily="2" charset="0"/>
              <a:cs typeface="Arial" charset="0"/>
            </a:endParaRPr>
          </a:p>
        </p:txBody>
      </p:sp>
      <p:sp>
        <p:nvSpPr>
          <p:cNvPr id="303" name="Shape 303"/>
          <p:cNvSpPr/>
          <p:nvPr/>
        </p:nvSpPr>
        <p:spPr>
          <a:xfrm flipV="1">
            <a:off x="2968648" y="9329837"/>
            <a:ext cx="930524" cy="3885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1197" y="20807"/>
                  <a:pt x="21600" y="21600"/>
                </a:cubicBezTo>
              </a:path>
            </a:pathLst>
          </a:custGeom>
          <a:ln w="25400">
            <a:solidFill>
              <a:srgbClr val="3DBEDB"/>
            </a:solidFill>
            <a:prstDash val="sysDot"/>
            <a:miter lim="400000"/>
            <a:tailEnd type="triangle"/>
          </a:ln>
        </p:spPr>
        <p:txBody>
          <a:bodyPr lIns="76200" tIns="76200" rIns="76200" bIns="76200" anchor="ctr"/>
          <a:lstStyle/>
          <a:p>
            <a:pPr algn="l" defTabSz="685800">
              <a:defRPr sz="1200">
                <a:latin typeface="+mj-lt"/>
                <a:ea typeface="+mj-ea"/>
                <a:cs typeface="+mj-cs"/>
                <a:sym typeface="Helvetica"/>
              </a:defRPr>
            </a:pPr>
            <a:endParaRPr sz="1800">
              <a:solidFill>
                <a:schemeClr val="bg1"/>
              </a:solidFill>
              <a:latin typeface="Amazon Ember" panose="02000000000000000000" pitchFamily="2" charset="0"/>
              <a:ea typeface="Amazon Ember" panose="02000000000000000000" pitchFamily="2" charset="0"/>
              <a:cs typeface="Arial" charset="0"/>
            </a:endParaRPr>
          </a:p>
        </p:txBody>
      </p:sp>
      <p:sp>
        <p:nvSpPr>
          <p:cNvPr id="304" name="Shape 304"/>
          <p:cNvSpPr/>
          <p:nvPr/>
        </p:nvSpPr>
        <p:spPr>
          <a:xfrm flipV="1">
            <a:off x="5703694" y="6577847"/>
            <a:ext cx="895678" cy="11098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9722" y="7890"/>
                  <a:pt x="21600" y="21600"/>
                </a:cubicBezTo>
              </a:path>
            </a:pathLst>
          </a:custGeom>
          <a:ln w="25400">
            <a:solidFill>
              <a:srgbClr val="3DBEDB"/>
            </a:solidFill>
            <a:prstDash val="sysDot"/>
            <a:miter lim="400000"/>
            <a:tailEnd type="triangle"/>
          </a:ln>
        </p:spPr>
        <p:txBody>
          <a:bodyPr lIns="76200" tIns="76200" rIns="76200" bIns="76200" anchor="ctr"/>
          <a:lstStyle/>
          <a:p>
            <a:pPr algn="l" defTabSz="685800">
              <a:defRPr sz="1200">
                <a:latin typeface="+mj-lt"/>
                <a:ea typeface="+mj-ea"/>
                <a:cs typeface="+mj-cs"/>
                <a:sym typeface="Helvetica"/>
              </a:defRPr>
            </a:pPr>
            <a:endParaRPr sz="1800">
              <a:solidFill>
                <a:schemeClr val="bg1"/>
              </a:solidFill>
              <a:latin typeface="Amazon Ember" panose="02000000000000000000" pitchFamily="2" charset="0"/>
              <a:ea typeface="Amazon Ember" panose="02000000000000000000" pitchFamily="2" charset="0"/>
              <a:cs typeface="Arial" charset="0"/>
            </a:endParaRPr>
          </a:p>
        </p:txBody>
      </p:sp>
      <p:sp>
        <p:nvSpPr>
          <p:cNvPr id="305" name="Shape 305"/>
          <p:cNvSpPr/>
          <p:nvPr/>
        </p:nvSpPr>
        <p:spPr>
          <a:xfrm flipV="1">
            <a:off x="9126579" y="5082896"/>
            <a:ext cx="1193117" cy="14949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2351" y="20646"/>
                  <a:pt x="21600" y="21600"/>
                </a:cubicBezTo>
              </a:path>
            </a:pathLst>
          </a:custGeom>
          <a:ln w="25400">
            <a:solidFill>
              <a:srgbClr val="3DBEDB"/>
            </a:solidFill>
            <a:prstDash val="sysDot"/>
            <a:miter lim="400000"/>
            <a:tailEnd type="triangle"/>
          </a:ln>
        </p:spPr>
        <p:txBody>
          <a:bodyPr lIns="76200" tIns="76200" rIns="76200" bIns="76200" anchor="ctr"/>
          <a:lstStyle/>
          <a:p>
            <a:pPr algn="l" defTabSz="685800">
              <a:defRPr sz="1200">
                <a:latin typeface="+mj-lt"/>
                <a:ea typeface="+mj-ea"/>
                <a:cs typeface="+mj-cs"/>
                <a:sym typeface="Helvetica"/>
              </a:defRPr>
            </a:pPr>
            <a:endParaRPr sz="1800">
              <a:solidFill>
                <a:schemeClr val="bg1"/>
              </a:solidFill>
              <a:latin typeface="Amazon Ember" panose="02000000000000000000" pitchFamily="2" charset="0"/>
              <a:ea typeface="Amazon Ember" panose="02000000000000000000" pitchFamily="2" charset="0"/>
              <a:cs typeface="Arial" charset="0"/>
            </a:endParaRPr>
          </a:p>
        </p:txBody>
      </p:sp>
      <p:sp>
        <p:nvSpPr>
          <p:cNvPr id="306" name="Shape 306"/>
          <p:cNvSpPr/>
          <p:nvPr/>
        </p:nvSpPr>
        <p:spPr>
          <a:xfrm>
            <a:off x="12811238" y="5871670"/>
            <a:ext cx="1335980" cy="2000549"/>
          </a:xfrm>
          <a:custGeom>
            <a:avLst/>
            <a:gdLst/>
            <a:ahLst/>
            <a:cxnLst>
              <a:cxn ang="0">
                <a:pos x="wd2" y="hd2"/>
              </a:cxn>
              <a:cxn ang="5400000">
                <a:pos x="wd2" y="hd2"/>
              </a:cxn>
              <a:cxn ang="10800000">
                <a:pos x="wd2" y="hd2"/>
              </a:cxn>
              <a:cxn ang="16200000">
                <a:pos x="wd2" y="hd2"/>
              </a:cxn>
            </a:cxnLst>
            <a:rect l="0" t="0" r="r" b="b"/>
            <a:pathLst>
              <a:path w="20574" h="21600" extrusionOk="0">
                <a:moveTo>
                  <a:pt x="0" y="0"/>
                </a:moveTo>
                <a:cubicBezTo>
                  <a:pt x="6839" y="7200"/>
                  <a:pt x="21600" y="7123"/>
                  <a:pt x="20518" y="21600"/>
                </a:cubicBezTo>
              </a:path>
            </a:pathLst>
          </a:custGeom>
          <a:ln w="25400">
            <a:solidFill>
              <a:srgbClr val="3DBEDB"/>
            </a:solidFill>
            <a:prstDash val="sysDot"/>
            <a:miter lim="400000"/>
            <a:tailEnd type="triangle"/>
          </a:ln>
        </p:spPr>
        <p:txBody>
          <a:bodyPr lIns="76200" tIns="76200" rIns="76200" bIns="76200" anchor="ctr"/>
          <a:lstStyle/>
          <a:p>
            <a:pPr algn="l" defTabSz="685800">
              <a:defRPr sz="1200">
                <a:latin typeface="+mj-lt"/>
                <a:ea typeface="+mj-ea"/>
                <a:cs typeface="+mj-cs"/>
                <a:sym typeface="Helvetica"/>
              </a:defRPr>
            </a:pPr>
            <a:endParaRPr sz="1800">
              <a:solidFill>
                <a:schemeClr val="bg1"/>
              </a:solidFill>
              <a:latin typeface="Amazon Ember" panose="02000000000000000000" pitchFamily="2" charset="0"/>
              <a:ea typeface="Amazon Ember" panose="02000000000000000000" pitchFamily="2" charset="0"/>
              <a:cs typeface="Arial" charset="0"/>
            </a:endParaRPr>
          </a:p>
        </p:txBody>
      </p:sp>
      <p:sp>
        <p:nvSpPr>
          <p:cNvPr id="308" name="Shape 308"/>
          <p:cNvSpPr/>
          <p:nvPr/>
        </p:nvSpPr>
        <p:spPr>
          <a:xfrm flipV="1">
            <a:off x="14935676" y="5512959"/>
            <a:ext cx="1882371" cy="23927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6531" y="21171"/>
                  <a:pt x="21600" y="21600"/>
                </a:cubicBezTo>
              </a:path>
            </a:pathLst>
          </a:custGeom>
          <a:ln w="25400">
            <a:solidFill>
              <a:srgbClr val="3DBEDB"/>
            </a:solidFill>
            <a:prstDash val="sysDot"/>
            <a:miter lim="400000"/>
            <a:tailEnd type="triangle"/>
          </a:ln>
        </p:spPr>
        <p:txBody>
          <a:bodyPr lIns="76200" tIns="76200" rIns="76200" bIns="76200" anchor="ctr"/>
          <a:lstStyle/>
          <a:p>
            <a:pPr algn="l" defTabSz="685800">
              <a:defRPr sz="1200">
                <a:latin typeface="+mj-lt"/>
                <a:ea typeface="+mj-ea"/>
                <a:cs typeface="+mj-cs"/>
                <a:sym typeface="Helvetica"/>
              </a:defRPr>
            </a:pPr>
            <a:endParaRPr sz="1800">
              <a:solidFill>
                <a:schemeClr val="bg1"/>
              </a:solidFill>
              <a:latin typeface="Amazon Ember" panose="02000000000000000000" pitchFamily="2" charset="0"/>
              <a:ea typeface="Amazon Ember" panose="02000000000000000000" pitchFamily="2" charset="0"/>
              <a:cs typeface="Arial" charset="0"/>
            </a:endParaRPr>
          </a:p>
        </p:txBody>
      </p:sp>
      <p:sp>
        <p:nvSpPr>
          <p:cNvPr id="309" name="Shape 309"/>
          <p:cNvSpPr/>
          <p:nvPr/>
        </p:nvSpPr>
        <p:spPr>
          <a:xfrm flipH="1">
            <a:off x="18189347" y="5696582"/>
            <a:ext cx="9557" cy="1012746"/>
          </a:xfrm>
          <a:prstGeom prst="line">
            <a:avLst/>
          </a:prstGeom>
          <a:ln w="25400">
            <a:solidFill>
              <a:srgbClr val="3DBEDB"/>
            </a:solidFill>
            <a:prstDash val="sysDot"/>
            <a:miter lim="400000"/>
            <a:tailEnd type="triangle"/>
          </a:ln>
        </p:spPr>
        <p:txBody>
          <a:bodyPr lIns="68577" tIns="68577" rIns="68577" bIns="68577"/>
          <a:lstStyle/>
          <a:p>
            <a:endParaRPr sz="7500">
              <a:solidFill>
                <a:schemeClr val="bg1"/>
              </a:solidFill>
              <a:latin typeface="Amazon Ember" panose="02000000000000000000" pitchFamily="2" charset="0"/>
              <a:ea typeface="Amazon Ember" panose="02000000000000000000" pitchFamily="2" charset="0"/>
              <a:cs typeface="Arial" charset="0"/>
            </a:endParaRPr>
          </a:p>
        </p:txBody>
      </p:sp>
      <p:sp>
        <p:nvSpPr>
          <p:cNvPr id="310" name="Shape 310"/>
          <p:cNvSpPr/>
          <p:nvPr/>
        </p:nvSpPr>
        <p:spPr>
          <a:xfrm rot="3384529" flipV="1">
            <a:off x="19050064" y="8060001"/>
            <a:ext cx="3139025" cy="13862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2906" y="16908"/>
                  <a:pt x="21600" y="21600"/>
                </a:cubicBezTo>
              </a:path>
            </a:pathLst>
          </a:custGeom>
          <a:ln w="25400">
            <a:solidFill>
              <a:srgbClr val="3DBEDB"/>
            </a:solidFill>
            <a:prstDash val="sysDot"/>
            <a:miter lim="400000"/>
            <a:tailEnd type="triangle"/>
          </a:ln>
        </p:spPr>
        <p:txBody>
          <a:bodyPr lIns="76200" tIns="76200" rIns="76200" bIns="76200" anchor="ctr"/>
          <a:lstStyle/>
          <a:p>
            <a:pPr algn="l" defTabSz="685800">
              <a:defRPr sz="1200">
                <a:latin typeface="+mj-lt"/>
                <a:ea typeface="+mj-ea"/>
                <a:cs typeface="+mj-cs"/>
                <a:sym typeface="Helvetica"/>
              </a:defRPr>
            </a:pPr>
            <a:endParaRPr sz="1800">
              <a:solidFill>
                <a:schemeClr val="bg1"/>
              </a:solidFill>
              <a:latin typeface="Amazon Ember" panose="02000000000000000000" pitchFamily="2" charset="0"/>
              <a:ea typeface="Amazon Ember" panose="02000000000000000000" pitchFamily="2" charset="0"/>
              <a:cs typeface="Arial" charset="0"/>
            </a:endParaRPr>
          </a:p>
        </p:txBody>
      </p:sp>
      <p:sp>
        <p:nvSpPr>
          <p:cNvPr id="312" name="Shape 312"/>
          <p:cNvSpPr/>
          <p:nvPr/>
        </p:nvSpPr>
        <p:spPr>
          <a:xfrm flipH="1">
            <a:off x="15573953" y="12388678"/>
            <a:ext cx="13575" cy="1353806"/>
          </a:xfrm>
          <a:prstGeom prst="line">
            <a:avLst/>
          </a:prstGeom>
          <a:ln w="6350">
            <a:solidFill>
              <a:srgbClr val="BFBFBF"/>
            </a:solidFill>
            <a:prstDash val="dash"/>
            <a:miter lim="400000"/>
          </a:ln>
        </p:spPr>
        <p:txBody>
          <a:bodyPr lIns="68577" tIns="68577" rIns="68577" bIns="68577"/>
          <a:lstStyle/>
          <a:p>
            <a:endParaRPr sz="7500">
              <a:latin typeface="Amazon Ember" panose="02000000000000000000" pitchFamily="2" charset="0"/>
              <a:ea typeface="Amazon Ember" panose="02000000000000000000" pitchFamily="2" charset="0"/>
            </a:endParaRPr>
          </a:p>
        </p:txBody>
      </p:sp>
      <p:pic>
        <p:nvPicPr>
          <p:cNvPr id="319" name="image94.png"/>
          <p:cNvPicPr>
            <a:picLocks noChangeAspect="1"/>
          </p:cNvPicPr>
          <p:nvPr/>
        </p:nvPicPr>
        <p:blipFill>
          <a:blip r:embed="rId3"/>
          <a:stretch>
            <a:fillRect/>
          </a:stretch>
        </p:blipFill>
        <p:spPr>
          <a:xfrm>
            <a:off x="4566070" y="7455996"/>
            <a:ext cx="1876557" cy="1873841"/>
          </a:xfrm>
          <a:prstGeom prst="rect">
            <a:avLst/>
          </a:prstGeom>
          <a:ln w="12700">
            <a:miter lim="400000"/>
          </a:ln>
        </p:spPr>
      </p:pic>
      <p:pic>
        <p:nvPicPr>
          <p:cNvPr id="320" name="image95.png"/>
          <p:cNvPicPr>
            <a:picLocks noChangeAspect="1"/>
          </p:cNvPicPr>
          <p:nvPr/>
        </p:nvPicPr>
        <p:blipFill>
          <a:blip r:embed="rId4"/>
          <a:stretch>
            <a:fillRect/>
          </a:stretch>
        </p:blipFill>
        <p:spPr>
          <a:xfrm>
            <a:off x="1741184" y="9118059"/>
            <a:ext cx="1107666" cy="1107666"/>
          </a:xfrm>
          <a:prstGeom prst="rect">
            <a:avLst/>
          </a:prstGeom>
          <a:ln w="12700">
            <a:miter lim="400000"/>
          </a:ln>
        </p:spPr>
      </p:pic>
      <p:sp>
        <p:nvSpPr>
          <p:cNvPr id="325" name="Shape 325"/>
          <p:cNvSpPr/>
          <p:nvPr/>
        </p:nvSpPr>
        <p:spPr>
          <a:xfrm>
            <a:off x="8998736" y="12891685"/>
            <a:ext cx="4940555" cy="527837"/>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lvl1pPr>
              <a:lnSpc>
                <a:spcPct val="90000"/>
              </a:lnSpc>
              <a:defRPr sz="1800" b="1" spc="570">
                <a:solidFill>
                  <a:srgbClr val="F48535"/>
                </a:solidFill>
                <a:latin typeface="Amazon Ember"/>
                <a:ea typeface="Amazon Ember"/>
                <a:cs typeface="Amazon Ember"/>
                <a:sym typeface="Amazon Ember"/>
              </a:defRPr>
            </a:lvl1pPr>
          </a:lstStyle>
          <a:p>
            <a:r>
              <a:rPr lang="pt-BR" sz="2700" dirty="0">
                <a:latin typeface="Amazon Ember" panose="02000000000000000000" pitchFamily="2" charset="0"/>
                <a:ea typeface="Amazon Ember" panose="02000000000000000000" pitchFamily="2" charset="0"/>
                <a:cs typeface="Arial" charset="0"/>
              </a:rPr>
              <a:t>Tarde</a:t>
            </a:r>
            <a:endParaRPr sz="2700" dirty="0">
              <a:latin typeface="Amazon Ember" panose="02000000000000000000" pitchFamily="2" charset="0"/>
              <a:ea typeface="Amazon Ember" panose="02000000000000000000" pitchFamily="2" charset="0"/>
              <a:cs typeface="Arial" charset="0"/>
            </a:endParaRPr>
          </a:p>
        </p:txBody>
      </p:sp>
      <p:sp>
        <p:nvSpPr>
          <p:cNvPr id="326" name="Shape 326"/>
          <p:cNvSpPr/>
          <p:nvPr/>
        </p:nvSpPr>
        <p:spPr>
          <a:xfrm>
            <a:off x="17320405" y="12891685"/>
            <a:ext cx="4940555" cy="527837"/>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lvl1pPr>
              <a:lnSpc>
                <a:spcPct val="90000"/>
              </a:lnSpc>
              <a:defRPr sz="1800" b="1" spc="570">
                <a:solidFill>
                  <a:srgbClr val="F48535"/>
                </a:solidFill>
                <a:latin typeface="Amazon Ember"/>
                <a:ea typeface="Amazon Ember"/>
                <a:cs typeface="Amazon Ember"/>
                <a:sym typeface="Amazon Ember"/>
              </a:defRPr>
            </a:lvl1pPr>
          </a:lstStyle>
          <a:p>
            <a:r>
              <a:rPr lang="pt-BR" sz="2700" dirty="0">
                <a:latin typeface="Amazon Ember" panose="02000000000000000000" pitchFamily="2" charset="0"/>
                <a:ea typeface="Amazon Ember" panose="02000000000000000000" pitchFamily="2" charset="0"/>
                <a:cs typeface="Arial" charset="0"/>
              </a:rPr>
              <a:t>Noite</a:t>
            </a:r>
            <a:endParaRPr sz="2700" dirty="0">
              <a:latin typeface="Amazon Ember" panose="02000000000000000000" pitchFamily="2" charset="0"/>
              <a:ea typeface="Amazon Ember" panose="02000000000000000000" pitchFamily="2" charset="0"/>
              <a:cs typeface="Arial" charset="0"/>
            </a:endParaRPr>
          </a:p>
        </p:txBody>
      </p:sp>
      <p:sp>
        <p:nvSpPr>
          <p:cNvPr id="327" name="Shape 327"/>
          <p:cNvSpPr/>
          <p:nvPr/>
        </p:nvSpPr>
        <p:spPr>
          <a:xfrm>
            <a:off x="1340906" y="12891685"/>
            <a:ext cx="4940552" cy="527837"/>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lvl1pPr>
              <a:lnSpc>
                <a:spcPct val="90000"/>
              </a:lnSpc>
              <a:defRPr sz="1800" b="1" spc="570">
                <a:solidFill>
                  <a:srgbClr val="F48535"/>
                </a:solidFill>
                <a:latin typeface="Amazon Ember"/>
                <a:ea typeface="Amazon Ember"/>
                <a:cs typeface="Amazon Ember"/>
                <a:sym typeface="Amazon Ember"/>
              </a:defRPr>
            </a:lvl1pPr>
          </a:lstStyle>
          <a:p>
            <a:r>
              <a:rPr lang="pt-BR" sz="2700" dirty="0">
                <a:latin typeface="Amazon Ember" panose="02000000000000000000" pitchFamily="2" charset="0"/>
                <a:ea typeface="Amazon Ember" panose="02000000000000000000" pitchFamily="2" charset="0"/>
                <a:cs typeface="Arial" charset="0"/>
              </a:rPr>
              <a:t>Manhã</a:t>
            </a:r>
            <a:endParaRPr sz="2700" dirty="0">
              <a:latin typeface="Amazon Ember" panose="02000000000000000000" pitchFamily="2" charset="0"/>
              <a:ea typeface="Amazon Ember" panose="02000000000000000000" pitchFamily="2" charset="0"/>
              <a:cs typeface="Arial" charset="0"/>
            </a:endParaRPr>
          </a:p>
        </p:txBody>
      </p:sp>
      <p:pic>
        <p:nvPicPr>
          <p:cNvPr id="328" name="image98.png"/>
          <p:cNvPicPr>
            <a:picLocks noChangeAspect="1"/>
          </p:cNvPicPr>
          <p:nvPr/>
        </p:nvPicPr>
        <p:blipFill>
          <a:blip r:embed="rId5"/>
          <a:stretch>
            <a:fillRect/>
          </a:stretch>
        </p:blipFill>
        <p:spPr>
          <a:xfrm>
            <a:off x="20832284" y="9864192"/>
            <a:ext cx="2505747" cy="751728"/>
          </a:xfrm>
          <a:prstGeom prst="rect">
            <a:avLst/>
          </a:prstGeom>
          <a:ln w="12700">
            <a:miter lim="400000"/>
          </a:ln>
        </p:spPr>
      </p:pic>
      <p:pic>
        <p:nvPicPr>
          <p:cNvPr id="329" name="image99.png"/>
          <p:cNvPicPr>
            <a:picLocks noChangeAspect="1"/>
          </p:cNvPicPr>
          <p:nvPr/>
        </p:nvPicPr>
        <p:blipFill>
          <a:blip r:embed="rId6"/>
          <a:stretch>
            <a:fillRect/>
          </a:stretch>
        </p:blipFill>
        <p:spPr>
          <a:xfrm>
            <a:off x="9361182" y="12927229"/>
            <a:ext cx="361956" cy="366719"/>
          </a:xfrm>
          <a:prstGeom prst="rect">
            <a:avLst/>
          </a:prstGeom>
          <a:ln w="12700">
            <a:miter lim="400000"/>
          </a:ln>
        </p:spPr>
      </p:pic>
      <p:pic>
        <p:nvPicPr>
          <p:cNvPr id="330" name="image100.png"/>
          <p:cNvPicPr>
            <a:picLocks noChangeAspect="1"/>
          </p:cNvPicPr>
          <p:nvPr/>
        </p:nvPicPr>
        <p:blipFill>
          <a:blip r:embed="rId7"/>
          <a:stretch>
            <a:fillRect/>
          </a:stretch>
        </p:blipFill>
        <p:spPr>
          <a:xfrm>
            <a:off x="18002352" y="12913143"/>
            <a:ext cx="428631" cy="409581"/>
          </a:xfrm>
          <a:prstGeom prst="rect">
            <a:avLst/>
          </a:prstGeom>
          <a:ln w="12700">
            <a:miter lim="400000"/>
          </a:ln>
        </p:spPr>
      </p:pic>
      <p:pic>
        <p:nvPicPr>
          <p:cNvPr id="331" name="image101.png"/>
          <p:cNvPicPr>
            <a:picLocks noChangeAspect="1"/>
          </p:cNvPicPr>
          <p:nvPr/>
        </p:nvPicPr>
        <p:blipFill>
          <a:blip r:embed="rId8"/>
          <a:stretch>
            <a:fillRect/>
          </a:stretch>
        </p:blipFill>
        <p:spPr>
          <a:xfrm>
            <a:off x="2000732" y="12927229"/>
            <a:ext cx="438156" cy="442919"/>
          </a:xfrm>
          <a:prstGeom prst="rect">
            <a:avLst/>
          </a:prstGeom>
          <a:ln w="12700">
            <a:miter lim="400000"/>
          </a:ln>
        </p:spPr>
      </p:pic>
      <p:pic>
        <p:nvPicPr>
          <p:cNvPr id="4" name="Picture 3">
            <a:extLst>
              <a:ext uri="{FF2B5EF4-FFF2-40B4-BE49-F238E27FC236}">
                <a16:creationId xmlns:a16="http://schemas.microsoft.com/office/drawing/2014/main" id="{E8A3DBB7-7218-6343-86AA-1EB2C5CFA3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96340" y="2212035"/>
            <a:ext cx="2736059" cy="2736059"/>
          </a:xfrm>
          <a:prstGeom prst="rect">
            <a:avLst/>
          </a:prstGeom>
        </p:spPr>
      </p:pic>
      <p:pic>
        <p:nvPicPr>
          <p:cNvPr id="7" name="Picture 6">
            <a:extLst>
              <a:ext uri="{FF2B5EF4-FFF2-40B4-BE49-F238E27FC236}">
                <a16:creationId xmlns:a16="http://schemas.microsoft.com/office/drawing/2014/main" id="{4A1899F2-1A4C-FB42-B31E-D75EB145531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55209" y="3389138"/>
            <a:ext cx="1369977" cy="1369977"/>
          </a:xfrm>
          <a:prstGeom prst="rect">
            <a:avLst/>
          </a:prstGeom>
        </p:spPr>
      </p:pic>
      <p:pic>
        <p:nvPicPr>
          <p:cNvPr id="16" name="Picture 15">
            <a:extLst>
              <a:ext uri="{FF2B5EF4-FFF2-40B4-BE49-F238E27FC236}">
                <a16:creationId xmlns:a16="http://schemas.microsoft.com/office/drawing/2014/main" id="{148F7D5E-6217-8D43-BC7B-1A8C85FF56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338527" y="8033679"/>
            <a:ext cx="2314557" cy="1930977"/>
          </a:xfrm>
          <a:prstGeom prst="rect">
            <a:avLst/>
          </a:prstGeom>
        </p:spPr>
      </p:pic>
      <p:pic>
        <p:nvPicPr>
          <p:cNvPr id="20" name="Picture 19">
            <a:extLst>
              <a:ext uri="{FF2B5EF4-FFF2-40B4-BE49-F238E27FC236}">
                <a16:creationId xmlns:a16="http://schemas.microsoft.com/office/drawing/2014/main" id="{19FA2114-844A-D545-9146-D8B0929E333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69311" y="3220547"/>
            <a:ext cx="2539153" cy="2539153"/>
          </a:xfrm>
          <a:prstGeom prst="rect">
            <a:avLst/>
          </a:prstGeom>
        </p:spPr>
      </p:pic>
      <p:pic>
        <p:nvPicPr>
          <p:cNvPr id="26" name="Picture 25">
            <a:extLst>
              <a:ext uri="{FF2B5EF4-FFF2-40B4-BE49-F238E27FC236}">
                <a16:creationId xmlns:a16="http://schemas.microsoft.com/office/drawing/2014/main" id="{C41B96EA-47F3-FC4B-B1AC-60A947CD65B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319733" y="2058930"/>
            <a:ext cx="2222500" cy="1930400"/>
          </a:xfrm>
          <a:prstGeom prst="rect">
            <a:avLst/>
          </a:prstGeom>
        </p:spPr>
      </p:pic>
      <p:pic>
        <p:nvPicPr>
          <p:cNvPr id="28" name="Picture 27">
            <a:extLst>
              <a:ext uri="{FF2B5EF4-FFF2-40B4-BE49-F238E27FC236}">
                <a16:creationId xmlns:a16="http://schemas.microsoft.com/office/drawing/2014/main" id="{41E806D8-CB85-4340-B13D-51C73FD9C46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257920" y="6913677"/>
            <a:ext cx="1519249" cy="1519249"/>
          </a:xfrm>
          <a:prstGeom prst="rect">
            <a:avLst/>
          </a:prstGeom>
        </p:spPr>
      </p:pic>
      <p:sp>
        <p:nvSpPr>
          <p:cNvPr id="40" name="Rectangle 39">
            <a:extLst>
              <a:ext uri="{FF2B5EF4-FFF2-40B4-BE49-F238E27FC236}">
                <a16:creationId xmlns:a16="http://schemas.microsoft.com/office/drawing/2014/main" id="{01F63113-111A-C545-847C-AD621A99AAEB}"/>
              </a:ext>
            </a:extLst>
          </p:cNvPr>
          <p:cNvSpPr/>
          <p:nvPr/>
        </p:nvSpPr>
        <p:spPr>
          <a:xfrm>
            <a:off x="0" y="0"/>
            <a:ext cx="24384000" cy="144000"/>
          </a:xfrm>
          <a:prstGeom prst="rect">
            <a:avLst/>
          </a:prstGeom>
          <a:solidFill>
            <a:srgbClr val="42C3F5"/>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pic>
        <p:nvPicPr>
          <p:cNvPr id="41" name="Picture 40">
            <a:extLst>
              <a:ext uri="{FF2B5EF4-FFF2-40B4-BE49-F238E27FC236}">
                <a16:creationId xmlns:a16="http://schemas.microsoft.com/office/drawing/2014/main" id="{7D5E3ECC-3B45-5549-B278-6AAC0A090529}"/>
              </a:ext>
            </a:extLst>
          </p:cNvPr>
          <p:cNvPicPr>
            <a:picLocks noChangeAspect="1"/>
          </p:cNvPicPr>
          <p:nvPr/>
        </p:nvPicPr>
        <p:blipFill rotWithShape="1">
          <a:blip r:embed="rId15">
            <a:extLst>
              <a:ext uri="{28A0092B-C50C-407E-A947-70E740481C1C}">
                <a14:useLocalDpi xmlns:a14="http://schemas.microsoft.com/office/drawing/2010/main" val="0"/>
              </a:ext>
            </a:extLst>
          </a:blip>
          <a:srcRect l="3625" t="28918" r="2503" b="25671"/>
          <a:stretch/>
        </p:blipFill>
        <p:spPr>
          <a:xfrm>
            <a:off x="16406486" y="272389"/>
            <a:ext cx="7844540" cy="322962"/>
          </a:xfrm>
          <a:prstGeom prst="rect">
            <a:avLst/>
          </a:prstGeom>
        </p:spPr>
      </p:pic>
    </p:spTree>
    <p:extLst>
      <p:ext uri="{BB962C8B-B14F-4D97-AF65-F5344CB8AC3E}">
        <p14:creationId xmlns:p14="http://schemas.microsoft.com/office/powerpoint/2010/main" val="166983041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8" name="Shape 298"/>
          <p:cNvSpPr/>
          <p:nvPr/>
        </p:nvSpPr>
        <p:spPr>
          <a:xfrm>
            <a:off x="1015719" y="1076469"/>
            <a:ext cx="9540689" cy="1067152"/>
          </a:xfrm>
          <a:prstGeom prst="rect">
            <a:avLst/>
          </a:prstGeom>
          <a:ln w="12700">
            <a:miter lim="400000"/>
          </a:ln>
          <a:extLst>
            <a:ext uri="{C572A759-6A51-4108-AA02-DFA0A04FC94B}">
              <ma14:wrappingTextBoxFlag xmlns="" xmlns:ma14="http://schemas.microsoft.com/office/mac/drawingml/2011/main" val="1"/>
            </a:ext>
          </a:extLst>
        </p:spPr>
        <p:txBody>
          <a:bodyPr wrap="none" lIns="76200" tIns="76200" rIns="76200" bIns="76200" anchor="ctr">
            <a:spAutoFit/>
          </a:bodyPr>
          <a:lstStyle>
            <a:lvl1pPr algn="l">
              <a:lnSpc>
                <a:spcPct val="80000"/>
              </a:lnSpc>
              <a:defRPr sz="4800" b="1" spc="479">
                <a:solidFill>
                  <a:srgbClr val="16191C"/>
                </a:solidFill>
                <a:latin typeface="Amazon Ember"/>
                <a:ea typeface="Amazon Ember"/>
                <a:cs typeface="Amazon Ember"/>
                <a:sym typeface="Amazon Ember"/>
              </a:defRPr>
            </a:lvl1pPr>
          </a:lstStyle>
          <a:p>
            <a:r>
              <a:rPr lang="pt-BR" sz="7200" dirty="0">
                <a:solidFill>
                  <a:schemeClr val="bg1"/>
                </a:solidFill>
                <a:latin typeface="Amazon Ember" panose="02000000000000000000" pitchFamily="2" charset="0"/>
                <a:ea typeface="Amazon Ember" panose="02000000000000000000" pitchFamily="2" charset="0"/>
                <a:cs typeface="Nexa" charset="0"/>
              </a:rPr>
              <a:t>Alexa na Educação.</a:t>
            </a:r>
            <a:endParaRPr sz="7200" dirty="0">
              <a:solidFill>
                <a:schemeClr val="bg1"/>
              </a:solidFill>
              <a:latin typeface="Amazon Ember" panose="02000000000000000000" pitchFamily="2" charset="0"/>
              <a:ea typeface="Amazon Ember" panose="02000000000000000000" pitchFamily="2" charset="0"/>
              <a:cs typeface="Nexa" charset="0"/>
            </a:endParaRPr>
          </a:p>
        </p:txBody>
      </p:sp>
      <p:sp>
        <p:nvSpPr>
          <p:cNvPr id="299" name="Shape 299"/>
          <p:cNvSpPr/>
          <p:nvPr/>
        </p:nvSpPr>
        <p:spPr>
          <a:xfrm>
            <a:off x="986734" y="2171701"/>
            <a:ext cx="12729269" cy="615553"/>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lvl1pPr algn="l">
              <a:defRPr sz="2000" b="1">
                <a:solidFill>
                  <a:srgbClr val="3DBEDB"/>
                </a:solidFill>
                <a:latin typeface="Amazon Ember"/>
                <a:ea typeface="Amazon Ember"/>
                <a:cs typeface="Amazon Ember"/>
                <a:sym typeface="Amazon Ember"/>
              </a:defRPr>
            </a:lvl1pPr>
          </a:lstStyle>
          <a:p>
            <a:endParaRPr sz="3000" dirty="0">
              <a:latin typeface="Amazon Ember" panose="02000000000000000000" pitchFamily="2" charset="0"/>
              <a:ea typeface="Amazon Ember" panose="02000000000000000000" pitchFamily="2" charset="0"/>
              <a:cs typeface="Arial" charset="0"/>
            </a:endParaRPr>
          </a:p>
        </p:txBody>
      </p:sp>
      <p:pic>
        <p:nvPicPr>
          <p:cNvPr id="2050" name="Picture 2" descr="Resultado de imagem para saint louis university">
            <a:extLst>
              <a:ext uri="{FF2B5EF4-FFF2-40B4-BE49-F238E27FC236}">
                <a16:creationId xmlns:a16="http://schemas.microsoft.com/office/drawing/2014/main" id="{AC93397A-67B7-4E4E-B45A-A9238BA42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363" y="3410527"/>
            <a:ext cx="7645400" cy="4013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m para slu alexa">
            <a:extLst>
              <a:ext uri="{FF2B5EF4-FFF2-40B4-BE49-F238E27FC236}">
                <a16:creationId xmlns:a16="http://schemas.microsoft.com/office/drawing/2014/main" id="{6DB5600B-2F57-7D46-87A9-A7851EC65B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5237" y="6451694"/>
            <a:ext cx="7645400" cy="50927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8BBDC1F-9884-2E43-8374-0F922BFC3976}"/>
              </a:ext>
            </a:extLst>
          </p:cNvPr>
          <p:cNvSpPr/>
          <p:nvPr/>
        </p:nvSpPr>
        <p:spPr>
          <a:xfrm>
            <a:off x="0" y="0"/>
            <a:ext cx="24384000" cy="144000"/>
          </a:xfrm>
          <a:prstGeom prst="rect">
            <a:avLst/>
          </a:prstGeom>
          <a:solidFill>
            <a:srgbClr val="42C3F5"/>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1565691298"/>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br>
              <a:rPr lang="en-US" dirty="0"/>
            </a:br>
            <a:r>
              <a:rPr lang="en-US" dirty="0"/>
              <a:t>2. Design de uma skill</a:t>
            </a:r>
            <a:br>
              <a:rPr lang="en-US" dirty="0"/>
            </a:br>
            <a:endParaRPr lang="en-US" dirty="0"/>
          </a:p>
        </p:txBody>
      </p:sp>
    </p:spTree>
    <p:extLst>
      <p:ext uri="{BB962C8B-B14F-4D97-AF65-F5344CB8AC3E}">
        <p14:creationId xmlns:p14="http://schemas.microsoft.com/office/powerpoint/2010/main" val="2268686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48" name="Asset 18@2x.png" descr="Asset 18@2x.png"/>
          <p:cNvPicPr>
            <a:picLocks noChangeAspect="1"/>
          </p:cNvPicPr>
          <p:nvPr/>
        </p:nvPicPr>
        <p:blipFill>
          <a:blip r:embed="rId3">
            <a:alphaModFix amt="34733"/>
          </a:blip>
          <a:stretch>
            <a:fillRect/>
          </a:stretch>
        </p:blipFill>
        <p:spPr>
          <a:xfrm>
            <a:off x="7987838" y="5024432"/>
            <a:ext cx="8168298" cy="5215776"/>
          </a:xfrm>
          <a:prstGeom prst="rect">
            <a:avLst/>
          </a:prstGeom>
          <a:ln w="12700">
            <a:miter lim="400000"/>
          </a:ln>
        </p:spPr>
      </p:pic>
      <p:pic>
        <p:nvPicPr>
          <p:cNvPr id="650" name="Picture 73" descr="Picture 73"/>
          <p:cNvPicPr>
            <a:picLocks noChangeAspect="1"/>
          </p:cNvPicPr>
          <p:nvPr/>
        </p:nvPicPr>
        <p:blipFill>
          <a:blip r:embed="rId4"/>
          <a:stretch>
            <a:fillRect/>
          </a:stretch>
        </p:blipFill>
        <p:spPr>
          <a:xfrm>
            <a:off x="10363191" y="9502683"/>
            <a:ext cx="4015712" cy="566149"/>
          </a:xfrm>
          <a:prstGeom prst="rect">
            <a:avLst/>
          </a:prstGeom>
          <a:ln w="12700">
            <a:miter lim="400000"/>
          </a:ln>
        </p:spPr>
      </p:pic>
      <p:grpSp>
        <p:nvGrpSpPr>
          <p:cNvPr id="666" name="Group 81"/>
          <p:cNvGrpSpPr/>
          <p:nvPr/>
        </p:nvGrpSpPr>
        <p:grpSpPr>
          <a:xfrm>
            <a:off x="20988174" y="7802155"/>
            <a:ext cx="1635855" cy="1637747"/>
            <a:chOff x="0" y="0"/>
            <a:chExt cx="1090569" cy="1091830"/>
          </a:xfrm>
        </p:grpSpPr>
        <p:sp>
          <p:nvSpPr>
            <p:cNvPr id="651" name="Freeform 5"/>
            <p:cNvSpPr/>
            <p:nvPr/>
          </p:nvSpPr>
          <p:spPr>
            <a:xfrm>
              <a:off x="972192" y="687586"/>
              <a:ext cx="118378" cy="1196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noFill/>
            <a:ln w="28575" cap="rnd">
              <a:solidFill>
                <a:srgbClr val="FFFFFF"/>
              </a:solidFill>
              <a:prstDash val="solid"/>
              <a:round/>
            </a:ln>
            <a:effectLst/>
          </p:spPr>
          <p:txBody>
            <a:bodyPr wrap="square" lIns="68577" tIns="68577" rIns="68577" bIns="68577" numCol="1" anchor="t">
              <a:noAutofit/>
            </a:bodyPr>
            <a:lstStyle/>
            <a:p>
              <a:pPr defTabSz="876300">
                <a:defRPr>
                  <a:solidFill>
                    <a:srgbClr val="000000"/>
                  </a:solidFill>
                  <a:latin typeface="Amazon Ember Light"/>
                  <a:ea typeface="Amazon Ember Light"/>
                  <a:cs typeface="Amazon Ember Light"/>
                  <a:sym typeface="Amazon Ember Light"/>
                </a:defRPr>
              </a:pPr>
              <a:endParaRPr sz="4800">
                <a:latin typeface="Amazon Ember Light"/>
                <a:ea typeface="Amazon Ember Light"/>
                <a:cs typeface="Amazon Ember Light"/>
                <a:sym typeface="Amazon Ember Light"/>
              </a:endParaRPr>
            </a:p>
          </p:txBody>
        </p:sp>
        <p:sp>
          <p:nvSpPr>
            <p:cNvPr id="652" name="Freeform 6"/>
            <p:cNvSpPr/>
            <p:nvPr/>
          </p:nvSpPr>
          <p:spPr>
            <a:xfrm>
              <a:off x="663660" y="664918"/>
              <a:ext cx="426910" cy="14230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491" y="8962"/>
                    <a:pt x="6117" y="0"/>
                    <a:pt x="10819" y="0"/>
                  </a:cubicBezTo>
                  <a:cubicBezTo>
                    <a:pt x="15521" y="0"/>
                    <a:pt x="20109" y="8962"/>
                    <a:pt x="21600" y="21600"/>
                  </a:cubicBezTo>
                </a:path>
              </a:pathLst>
            </a:custGeom>
            <a:noFill/>
            <a:ln w="28575" cap="rnd">
              <a:solidFill>
                <a:srgbClr val="FFFFFF"/>
              </a:solidFill>
              <a:prstDash val="solid"/>
              <a:round/>
            </a:ln>
            <a:effectLst/>
          </p:spPr>
          <p:txBody>
            <a:bodyPr wrap="square" lIns="68577" tIns="68577" rIns="68577" bIns="68577" numCol="1" anchor="t">
              <a:noAutofit/>
            </a:bodyPr>
            <a:lstStyle/>
            <a:p>
              <a:pPr defTabSz="876300">
                <a:defRPr>
                  <a:solidFill>
                    <a:srgbClr val="000000"/>
                  </a:solidFill>
                  <a:latin typeface="Amazon Ember Light"/>
                  <a:ea typeface="Amazon Ember Light"/>
                  <a:cs typeface="Amazon Ember Light"/>
                  <a:sym typeface="Amazon Ember Light"/>
                </a:defRPr>
              </a:pPr>
              <a:endParaRPr sz="4800">
                <a:latin typeface="Amazon Ember Light"/>
                <a:ea typeface="Amazon Ember Light"/>
                <a:cs typeface="Amazon Ember Light"/>
                <a:sym typeface="Amazon Ember Light"/>
              </a:endParaRPr>
            </a:p>
          </p:txBody>
        </p:sp>
        <p:sp>
          <p:nvSpPr>
            <p:cNvPr id="653" name="Freeform 7"/>
            <p:cNvSpPr/>
            <p:nvPr/>
          </p:nvSpPr>
          <p:spPr>
            <a:xfrm>
              <a:off x="663660" y="948264"/>
              <a:ext cx="119637" cy="11963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noFill/>
            <a:ln w="28575" cap="rnd">
              <a:solidFill>
                <a:srgbClr val="FFFFFF"/>
              </a:solidFill>
              <a:prstDash val="solid"/>
              <a:round/>
            </a:ln>
            <a:effectLst/>
          </p:spPr>
          <p:txBody>
            <a:bodyPr wrap="square" lIns="68577" tIns="68577" rIns="68577" bIns="68577" numCol="1" anchor="t">
              <a:noAutofit/>
            </a:bodyPr>
            <a:lstStyle/>
            <a:p>
              <a:pPr defTabSz="876300">
                <a:defRPr>
                  <a:solidFill>
                    <a:srgbClr val="000000"/>
                  </a:solidFill>
                  <a:latin typeface="Amazon Ember Light"/>
                  <a:ea typeface="Amazon Ember Light"/>
                  <a:cs typeface="Amazon Ember Light"/>
                  <a:sym typeface="Amazon Ember Light"/>
                </a:defRPr>
              </a:pPr>
              <a:endParaRPr sz="4800">
                <a:latin typeface="Amazon Ember Light"/>
                <a:ea typeface="Amazon Ember Light"/>
                <a:cs typeface="Amazon Ember Light"/>
                <a:sym typeface="Amazon Ember Light"/>
              </a:endParaRPr>
            </a:p>
          </p:txBody>
        </p:sp>
        <p:sp>
          <p:nvSpPr>
            <p:cNvPr id="654" name="Freeform 8"/>
            <p:cNvSpPr/>
            <p:nvPr/>
          </p:nvSpPr>
          <p:spPr>
            <a:xfrm>
              <a:off x="663660" y="948264"/>
              <a:ext cx="426910" cy="1435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109" y="12571"/>
                    <a:pt x="15521" y="21600"/>
                    <a:pt x="10819" y="21600"/>
                  </a:cubicBezTo>
                  <a:cubicBezTo>
                    <a:pt x="6117" y="21600"/>
                    <a:pt x="1491" y="12571"/>
                    <a:pt x="0" y="0"/>
                  </a:cubicBezTo>
                </a:path>
              </a:pathLst>
            </a:custGeom>
            <a:noFill/>
            <a:ln w="28575" cap="rnd">
              <a:solidFill>
                <a:srgbClr val="FFFFFF"/>
              </a:solidFill>
              <a:prstDash val="solid"/>
              <a:round/>
            </a:ln>
            <a:effectLst/>
          </p:spPr>
          <p:txBody>
            <a:bodyPr wrap="square" lIns="68577" tIns="68577" rIns="68577" bIns="68577" numCol="1" anchor="t">
              <a:noAutofit/>
            </a:bodyPr>
            <a:lstStyle/>
            <a:p>
              <a:pPr defTabSz="876300">
                <a:defRPr>
                  <a:solidFill>
                    <a:srgbClr val="000000"/>
                  </a:solidFill>
                  <a:latin typeface="Amazon Ember Light"/>
                  <a:ea typeface="Amazon Ember Light"/>
                  <a:cs typeface="Amazon Ember Light"/>
                  <a:sym typeface="Amazon Ember Light"/>
                </a:defRPr>
              </a:pPr>
              <a:endParaRPr sz="4800">
                <a:latin typeface="Amazon Ember Light"/>
                <a:ea typeface="Amazon Ember Light"/>
                <a:cs typeface="Amazon Ember Light"/>
                <a:sym typeface="Amazon Ember Light"/>
              </a:endParaRPr>
            </a:p>
          </p:txBody>
        </p:sp>
        <p:sp>
          <p:nvSpPr>
            <p:cNvPr id="655" name="Freeform 9"/>
            <p:cNvSpPr/>
            <p:nvPr/>
          </p:nvSpPr>
          <p:spPr>
            <a:xfrm flipH="1">
              <a:off x="137265" y="284605"/>
              <a:ext cx="2" cy="95710"/>
            </a:xfrm>
            <a:prstGeom prst="line">
              <a:avLst/>
            </a:prstGeom>
            <a:noFill/>
            <a:ln w="28575" cap="rnd">
              <a:solidFill>
                <a:srgbClr val="FFFFFF"/>
              </a:solidFill>
              <a:prstDash val="solid"/>
              <a:round/>
            </a:ln>
            <a:effectLst/>
          </p:spPr>
          <p:txBody>
            <a:bodyPr wrap="square" lIns="68577" tIns="68577" rIns="68577" bIns="68577" numCol="1" anchor="t">
              <a:noAutofit/>
            </a:bodyPr>
            <a:lstStyle/>
            <a:p>
              <a:pPr defTabSz="876300"/>
              <a:endParaRPr sz="4800">
                <a:solidFill>
                  <a:srgbClr val="0C1116"/>
                </a:solidFill>
                <a:latin typeface="Amazon Ember Light"/>
                <a:ea typeface="Amazon Ember Light"/>
                <a:cs typeface="Amazon Ember Light"/>
                <a:sym typeface="Amazon Ember Light"/>
              </a:endParaRPr>
            </a:p>
          </p:txBody>
        </p:sp>
        <p:sp>
          <p:nvSpPr>
            <p:cNvPr id="656" name="Freeform 10"/>
            <p:cNvSpPr/>
            <p:nvPr/>
          </p:nvSpPr>
          <p:spPr>
            <a:xfrm>
              <a:off x="419351" y="284605"/>
              <a:ext cx="2" cy="95710"/>
            </a:xfrm>
            <a:prstGeom prst="line">
              <a:avLst/>
            </a:prstGeom>
            <a:noFill/>
            <a:ln w="28575" cap="rnd">
              <a:solidFill>
                <a:srgbClr val="FFFFFF"/>
              </a:solidFill>
              <a:prstDash val="solid"/>
              <a:round/>
            </a:ln>
            <a:effectLst/>
          </p:spPr>
          <p:txBody>
            <a:bodyPr wrap="square" lIns="68577" tIns="68577" rIns="68577" bIns="68577" numCol="1" anchor="t">
              <a:noAutofit/>
            </a:bodyPr>
            <a:lstStyle/>
            <a:p>
              <a:pPr defTabSz="876300"/>
              <a:endParaRPr sz="4800">
                <a:solidFill>
                  <a:srgbClr val="0C1116"/>
                </a:solidFill>
                <a:latin typeface="Amazon Ember Light"/>
                <a:ea typeface="Amazon Ember Light"/>
                <a:cs typeface="Amazon Ember Light"/>
                <a:sym typeface="Amazon Ember Light"/>
              </a:endParaRPr>
            </a:p>
          </p:txBody>
        </p:sp>
        <p:sp>
          <p:nvSpPr>
            <p:cNvPr id="657" name="Freeform 11"/>
            <p:cNvSpPr/>
            <p:nvPr/>
          </p:nvSpPr>
          <p:spPr>
            <a:xfrm>
              <a:off x="328681" y="521356"/>
              <a:ext cx="2" cy="95710"/>
            </a:xfrm>
            <a:prstGeom prst="line">
              <a:avLst/>
            </a:prstGeom>
            <a:noFill/>
            <a:ln w="28575" cap="rnd">
              <a:solidFill>
                <a:srgbClr val="FFFFFF"/>
              </a:solidFill>
              <a:prstDash val="solid"/>
              <a:round/>
            </a:ln>
            <a:effectLst/>
          </p:spPr>
          <p:txBody>
            <a:bodyPr wrap="square" lIns="68577" tIns="68577" rIns="68577" bIns="68577" numCol="1" anchor="t">
              <a:noAutofit/>
            </a:bodyPr>
            <a:lstStyle/>
            <a:p>
              <a:pPr defTabSz="876300"/>
              <a:endParaRPr sz="4800">
                <a:solidFill>
                  <a:srgbClr val="0C1116"/>
                </a:solidFill>
                <a:latin typeface="Amazon Ember Light"/>
                <a:ea typeface="Amazon Ember Light"/>
                <a:cs typeface="Amazon Ember Light"/>
                <a:sym typeface="Amazon Ember Light"/>
              </a:endParaRPr>
            </a:p>
          </p:txBody>
        </p:sp>
        <p:sp>
          <p:nvSpPr>
            <p:cNvPr id="658" name="Freeform 12"/>
            <p:cNvSpPr/>
            <p:nvPr/>
          </p:nvSpPr>
          <p:spPr>
            <a:xfrm>
              <a:off x="419351" y="521356"/>
              <a:ext cx="2" cy="95710"/>
            </a:xfrm>
            <a:prstGeom prst="line">
              <a:avLst/>
            </a:prstGeom>
            <a:noFill/>
            <a:ln w="28575" cap="rnd">
              <a:solidFill>
                <a:srgbClr val="FFFFFF"/>
              </a:solidFill>
              <a:prstDash val="solid"/>
              <a:round/>
            </a:ln>
            <a:effectLst/>
          </p:spPr>
          <p:txBody>
            <a:bodyPr wrap="square" lIns="68577" tIns="68577" rIns="68577" bIns="68577" numCol="1" anchor="t">
              <a:noAutofit/>
            </a:bodyPr>
            <a:lstStyle/>
            <a:p>
              <a:pPr defTabSz="876300"/>
              <a:endParaRPr sz="4800">
                <a:solidFill>
                  <a:srgbClr val="0C1116"/>
                </a:solidFill>
                <a:latin typeface="Amazon Ember Light"/>
                <a:ea typeface="Amazon Ember Light"/>
                <a:cs typeface="Amazon Ember Light"/>
                <a:sym typeface="Amazon Ember Light"/>
              </a:endParaRPr>
            </a:p>
          </p:txBody>
        </p:sp>
        <p:sp>
          <p:nvSpPr>
            <p:cNvPr id="659" name="Freeform 13"/>
            <p:cNvSpPr/>
            <p:nvPr/>
          </p:nvSpPr>
          <p:spPr>
            <a:xfrm>
              <a:off x="238010" y="284605"/>
              <a:ext cx="94451" cy="95710"/>
            </a:xfrm>
            <a:prstGeom prst="rect">
              <a:avLst/>
            </a:prstGeom>
            <a:noFill/>
            <a:ln w="28575" cap="rnd">
              <a:solidFill>
                <a:srgbClr val="FFFFFF"/>
              </a:solidFill>
              <a:prstDash val="solid"/>
              <a:round/>
            </a:ln>
            <a:effectLst/>
          </p:spPr>
          <p:txBody>
            <a:bodyPr wrap="square" lIns="68577" tIns="68577" rIns="68577" bIns="68577" numCol="1" anchor="t">
              <a:noAutofit/>
            </a:bodyPr>
            <a:lstStyle/>
            <a:p>
              <a:pPr defTabSz="876300">
                <a:defRPr>
                  <a:solidFill>
                    <a:srgbClr val="000000"/>
                  </a:solidFill>
                  <a:latin typeface="Amazon Ember Light"/>
                  <a:ea typeface="Amazon Ember Light"/>
                  <a:cs typeface="Amazon Ember Light"/>
                  <a:sym typeface="Amazon Ember Light"/>
                </a:defRPr>
              </a:pPr>
              <a:endParaRPr sz="4800">
                <a:latin typeface="Amazon Ember Light"/>
                <a:ea typeface="Amazon Ember Light"/>
                <a:cs typeface="Amazon Ember Light"/>
                <a:sym typeface="Amazon Ember Light"/>
              </a:endParaRPr>
            </a:p>
          </p:txBody>
        </p:sp>
        <p:sp>
          <p:nvSpPr>
            <p:cNvPr id="660" name="Freeform 14"/>
            <p:cNvSpPr/>
            <p:nvPr/>
          </p:nvSpPr>
          <p:spPr>
            <a:xfrm>
              <a:off x="143561" y="521356"/>
              <a:ext cx="94451" cy="95710"/>
            </a:xfrm>
            <a:prstGeom prst="rect">
              <a:avLst/>
            </a:prstGeom>
            <a:noFill/>
            <a:ln w="28575" cap="rnd">
              <a:solidFill>
                <a:srgbClr val="FFFFFF"/>
              </a:solidFill>
              <a:prstDash val="solid"/>
              <a:round/>
            </a:ln>
            <a:effectLst/>
          </p:spPr>
          <p:txBody>
            <a:bodyPr wrap="square" lIns="68577" tIns="68577" rIns="68577" bIns="68577" numCol="1" anchor="t">
              <a:noAutofit/>
            </a:bodyPr>
            <a:lstStyle/>
            <a:p>
              <a:pPr defTabSz="876300">
                <a:defRPr>
                  <a:solidFill>
                    <a:srgbClr val="000000"/>
                  </a:solidFill>
                  <a:latin typeface="Amazon Ember Light"/>
                  <a:ea typeface="Amazon Ember Light"/>
                  <a:cs typeface="Amazon Ember Light"/>
                  <a:sym typeface="Amazon Ember Light"/>
                </a:defRPr>
              </a:pPr>
              <a:endParaRPr sz="4800">
                <a:latin typeface="Amazon Ember Light"/>
                <a:ea typeface="Amazon Ember Light"/>
                <a:cs typeface="Amazon Ember Light"/>
                <a:sym typeface="Amazon Ember Light"/>
              </a:endParaRPr>
            </a:p>
          </p:txBody>
        </p:sp>
        <p:sp>
          <p:nvSpPr>
            <p:cNvPr id="661" name="Freeform 15"/>
            <p:cNvSpPr/>
            <p:nvPr/>
          </p:nvSpPr>
          <p:spPr>
            <a:xfrm>
              <a:off x="332459" y="759367"/>
              <a:ext cx="94450" cy="94451"/>
            </a:xfrm>
            <a:prstGeom prst="rect">
              <a:avLst/>
            </a:prstGeom>
            <a:noFill/>
            <a:ln w="28575" cap="rnd">
              <a:solidFill>
                <a:srgbClr val="FFFFFF"/>
              </a:solidFill>
              <a:prstDash val="solid"/>
              <a:round/>
            </a:ln>
            <a:effectLst/>
          </p:spPr>
          <p:txBody>
            <a:bodyPr wrap="square" lIns="68577" tIns="68577" rIns="68577" bIns="68577" numCol="1" anchor="t">
              <a:noAutofit/>
            </a:bodyPr>
            <a:lstStyle/>
            <a:p>
              <a:pPr defTabSz="876300">
                <a:defRPr>
                  <a:solidFill>
                    <a:srgbClr val="000000"/>
                  </a:solidFill>
                  <a:latin typeface="Amazon Ember Light"/>
                  <a:ea typeface="Amazon Ember Light"/>
                  <a:cs typeface="Amazon Ember Light"/>
                  <a:sym typeface="Amazon Ember Light"/>
                </a:defRPr>
              </a:pPr>
              <a:endParaRPr sz="4800">
                <a:latin typeface="Amazon Ember Light"/>
                <a:ea typeface="Amazon Ember Light"/>
                <a:cs typeface="Amazon Ember Light"/>
                <a:sym typeface="Amazon Ember Light"/>
              </a:endParaRPr>
            </a:p>
          </p:txBody>
        </p:sp>
        <p:sp>
          <p:nvSpPr>
            <p:cNvPr id="662" name="Freeform 16"/>
            <p:cNvSpPr/>
            <p:nvPr/>
          </p:nvSpPr>
          <p:spPr>
            <a:xfrm flipH="1">
              <a:off x="137265" y="759367"/>
              <a:ext cx="2" cy="94451"/>
            </a:xfrm>
            <a:prstGeom prst="line">
              <a:avLst/>
            </a:prstGeom>
            <a:noFill/>
            <a:ln w="28575" cap="rnd">
              <a:solidFill>
                <a:srgbClr val="FFFFFF"/>
              </a:solidFill>
              <a:prstDash val="solid"/>
              <a:round/>
            </a:ln>
            <a:effectLst/>
          </p:spPr>
          <p:txBody>
            <a:bodyPr wrap="square" lIns="68577" tIns="68577" rIns="68577" bIns="68577" numCol="1" anchor="t">
              <a:noAutofit/>
            </a:bodyPr>
            <a:lstStyle/>
            <a:p>
              <a:pPr defTabSz="876300"/>
              <a:endParaRPr sz="4800">
                <a:solidFill>
                  <a:srgbClr val="0C1116"/>
                </a:solidFill>
                <a:latin typeface="Amazon Ember Light"/>
                <a:ea typeface="Amazon Ember Light"/>
                <a:cs typeface="Amazon Ember Light"/>
                <a:sym typeface="Amazon Ember Light"/>
              </a:endParaRPr>
            </a:p>
          </p:txBody>
        </p:sp>
        <p:sp>
          <p:nvSpPr>
            <p:cNvPr id="663" name="Freeform 17"/>
            <p:cNvSpPr/>
            <p:nvPr/>
          </p:nvSpPr>
          <p:spPr>
            <a:xfrm>
              <a:off x="227936" y="759367"/>
              <a:ext cx="2" cy="94451"/>
            </a:xfrm>
            <a:prstGeom prst="line">
              <a:avLst/>
            </a:prstGeom>
            <a:noFill/>
            <a:ln w="28575" cap="rnd">
              <a:solidFill>
                <a:srgbClr val="FFFFFF"/>
              </a:solidFill>
              <a:prstDash val="solid"/>
              <a:round/>
            </a:ln>
            <a:effectLst/>
          </p:spPr>
          <p:txBody>
            <a:bodyPr wrap="square" lIns="68577" tIns="68577" rIns="68577" bIns="68577" numCol="1" anchor="t">
              <a:noAutofit/>
            </a:bodyPr>
            <a:lstStyle/>
            <a:p>
              <a:pPr defTabSz="876300"/>
              <a:endParaRPr sz="4800">
                <a:solidFill>
                  <a:srgbClr val="0C1116"/>
                </a:solidFill>
                <a:latin typeface="Amazon Ember Light"/>
                <a:ea typeface="Amazon Ember Light"/>
                <a:cs typeface="Amazon Ember Light"/>
                <a:sym typeface="Amazon Ember Light"/>
              </a:endParaRPr>
            </a:p>
          </p:txBody>
        </p:sp>
        <p:sp>
          <p:nvSpPr>
            <p:cNvPr id="664" name="Freeform 18"/>
            <p:cNvSpPr/>
            <p:nvPr/>
          </p:nvSpPr>
          <p:spPr>
            <a:xfrm>
              <a:off x="0" y="-1"/>
              <a:ext cx="759370" cy="996121"/>
            </a:xfrm>
            <a:custGeom>
              <a:avLst/>
              <a:gdLst/>
              <a:ahLst/>
              <a:cxnLst>
                <a:cxn ang="0">
                  <a:pos x="wd2" y="hd2"/>
                </a:cxn>
                <a:cxn ang="5400000">
                  <a:pos x="wd2" y="hd2"/>
                </a:cxn>
                <a:cxn ang="10800000">
                  <a:pos x="wd2" y="hd2"/>
                </a:cxn>
                <a:cxn ang="16200000">
                  <a:pos x="wd2" y="hd2"/>
                </a:cxn>
              </a:cxnLst>
              <a:rect l="0" t="0" r="r" b="b"/>
              <a:pathLst>
                <a:path w="21600" h="21600" extrusionOk="0">
                  <a:moveTo>
                    <a:pt x="13497" y="21600"/>
                  </a:moveTo>
                  <a:lnTo>
                    <a:pt x="0" y="21600"/>
                  </a:lnTo>
                  <a:lnTo>
                    <a:pt x="0" y="0"/>
                  </a:lnTo>
                  <a:lnTo>
                    <a:pt x="14851" y="0"/>
                  </a:lnTo>
                  <a:lnTo>
                    <a:pt x="21600" y="5146"/>
                  </a:lnTo>
                  <a:lnTo>
                    <a:pt x="21600" y="9259"/>
                  </a:lnTo>
                </a:path>
              </a:pathLst>
            </a:custGeom>
            <a:noFill/>
            <a:ln w="28575" cap="rnd">
              <a:solidFill>
                <a:srgbClr val="FFFFFF"/>
              </a:solidFill>
              <a:prstDash val="solid"/>
              <a:round/>
            </a:ln>
            <a:effectLst/>
          </p:spPr>
          <p:txBody>
            <a:bodyPr wrap="square" lIns="68577" tIns="68577" rIns="68577" bIns="68577" numCol="1" anchor="t">
              <a:noAutofit/>
            </a:bodyPr>
            <a:lstStyle/>
            <a:p>
              <a:pPr defTabSz="876300">
                <a:defRPr>
                  <a:solidFill>
                    <a:srgbClr val="000000"/>
                  </a:solidFill>
                  <a:latin typeface="Amazon Ember Light"/>
                  <a:ea typeface="Amazon Ember Light"/>
                  <a:cs typeface="Amazon Ember Light"/>
                  <a:sym typeface="Amazon Ember Light"/>
                </a:defRPr>
              </a:pPr>
              <a:endParaRPr sz="4800">
                <a:latin typeface="Amazon Ember Light"/>
                <a:ea typeface="Amazon Ember Light"/>
                <a:cs typeface="Amazon Ember Light"/>
                <a:sym typeface="Amazon Ember Light"/>
              </a:endParaRPr>
            </a:p>
          </p:txBody>
        </p:sp>
        <p:sp>
          <p:nvSpPr>
            <p:cNvPr id="665" name="Freeform 19"/>
            <p:cNvSpPr/>
            <p:nvPr/>
          </p:nvSpPr>
          <p:spPr>
            <a:xfrm>
              <a:off x="522615" y="-1"/>
              <a:ext cx="236755" cy="2380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noFill/>
            <a:ln w="28575" cap="rnd">
              <a:solidFill>
                <a:srgbClr val="FFFFFF"/>
              </a:solidFill>
              <a:prstDash val="solid"/>
              <a:round/>
            </a:ln>
            <a:effectLst/>
          </p:spPr>
          <p:txBody>
            <a:bodyPr wrap="square" lIns="68577" tIns="68577" rIns="68577" bIns="68577" numCol="1" anchor="t">
              <a:noAutofit/>
            </a:bodyPr>
            <a:lstStyle/>
            <a:p>
              <a:pPr defTabSz="876300">
                <a:defRPr>
                  <a:solidFill>
                    <a:srgbClr val="000000"/>
                  </a:solidFill>
                  <a:latin typeface="Amazon Ember Light"/>
                  <a:ea typeface="Amazon Ember Light"/>
                  <a:cs typeface="Amazon Ember Light"/>
                  <a:sym typeface="Amazon Ember Light"/>
                </a:defRPr>
              </a:pPr>
              <a:endParaRPr sz="4800">
                <a:latin typeface="Amazon Ember Light"/>
                <a:ea typeface="Amazon Ember Light"/>
                <a:cs typeface="Amazon Ember Light"/>
                <a:sym typeface="Amazon Ember Light"/>
              </a:endParaRPr>
            </a:p>
          </p:txBody>
        </p:sp>
      </p:grpSp>
      <p:sp>
        <p:nvSpPr>
          <p:cNvPr id="667" name="Shape 389"/>
          <p:cNvSpPr/>
          <p:nvPr/>
        </p:nvSpPr>
        <p:spPr>
          <a:xfrm rot="10800000" flipH="1">
            <a:off x="8013699" y="4120320"/>
            <a:ext cx="4416185" cy="844108"/>
          </a:xfrm>
          <a:custGeom>
            <a:avLst/>
            <a:gdLst/>
            <a:ahLst/>
            <a:cxnLst>
              <a:cxn ang="0">
                <a:pos x="wd2" y="hd2"/>
              </a:cxn>
              <a:cxn ang="5400000">
                <a:pos x="wd2" y="hd2"/>
              </a:cxn>
              <a:cxn ang="10800000">
                <a:pos x="wd2" y="hd2"/>
              </a:cxn>
              <a:cxn ang="16200000">
                <a:pos x="wd2" y="hd2"/>
              </a:cxn>
            </a:cxnLst>
            <a:rect l="0" t="0" r="r" b="b"/>
            <a:pathLst>
              <a:path w="21600" h="21600" extrusionOk="0">
                <a:moveTo>
                  <a:pt x="0" y="20413"/>
                </a:moveTo>
                <a:lnTo>
                  <a:pt x="21600" y="21600"/>
                </a:lnTo>
                <a:lnTo>
                  <a:pt x="21592" y="0"/>
                </a:lnTo>
              </a:path>
            </a:pathLst>
          </a:custGeom>
          <a:ln w="12700">
            <a:solidFill>
              <a:srgbClr val="A6A6A6"/>
            </a:solidFill>
            <a:prstDash val="dash"/>
            <a:miter lim="400000"/>
            <a:headEnd type="triangle"/>
            <a:tailEnd type="triangle"/>
          </a:ln>
        </p:spPr>
        <p:txBody>
          <a:bodyPr lIns="68577" tIns="68577" rIns="68577" bIns="68577" anchor="ctr"/>
          <a:lstStyle/>
          <a:p>
            <a:pPr defTabSz="914409">
              <a:defRPr sz="900">
                <a:solidFill>
                  <a:srgbClr val="000000"/>
                </a:solidFill>
              </a:defRPr>
            </a:pPr>
            <a:endParaRPr sz="1350">
              <a:latin typeface="Amazon Ember Light"/>
              <a:ea typeface="Amazon Ember Light"/>
              <a:cs typeface="Amazon Ember Light"/>
              <a:sym typeface="Amazon Ember Light"/>
            </a:endParaRPr>
          </a:p>
        </p:txBody>
      </p:sp>
      <p:sp>
        <p:nvSpPr>
          <p:cNvPr id="668" name="Shape 390"/>
          <p:cNvSpPr/>
          <p:nvPr/>
        </p:nvSpPr>
        <p:spPr>
          <a:xfrm rot="5400000" flipH="1">
            <a:off x="2453550" y="4193927"/>
            <a:ext cx="2457048" cy="2929514"/>
          </a:xfrm>
          <a:custGeom>
            <a:avLst/>
            <a:gdLst/>
            <a:ahLst/>
            <a:cxnLst>
              <a:cxn ang="0">
                <a:pos x="wd2" y="hd2"/>
              </a:cxn>
              <a:cxn ang="5400000">
                <a:pos x="wd2" y="hd2"/>
              </a:cxn>
              <a:cxn ang="10800000">
                <a:pos x="wd2" y="hd2"/>
              </a:cxn>
              <a:cxn ang="16200000">
                <a:pos x="wd2" y="hd2"/>
              </a:cxn>
            </a:cxnLst>
            <a:rect l="0" t="0" r="r" b="b"/>
            <a:pathLst>
              <a:path w="21600" h="21600" extrusionOk="0">
                <a:moveTo>
                  <a:pt x="0" y="21460"/>
                </a:moveTo>
                <a:lnTo>
                  <a:pt x="21417" y="21600"/>
                </a:lnTo>
                <a:lnTo>
                  <a:pt x="21600" y="0"/>
                </a:lnTo>
              </a:path>
            </a:pathLst>
          </a:custGeom>
          <a:ln w="12700">
            <a:solidFill>
              <a:srgbClr val="A6A6A6"/>
            </a:solidFill>
            <a:prstDash val="dash"/>
            <a:miter lim="400000"/>
            <a:headEnd type="triangle"/>
            <a:tailEnd type="triangle"/>
          </a:ln>
        </p:spPr>
        <p:txBody>
          <a:bodyPr lIns="68577" tIns="68577" rIns="68577" bIns="68577" anchor="ctr"/>
          <a:lstStyle/>
          <a:p>
            <a:pPr defTabSz="914409">
              <a:defRPr sz="900">
                <a:solidFill>
                  <a:srgbClr val="000000"/>
                </a:solidFill>
              </a:defRPr>
            </a:pPr>
            <a:endParaRPr sz="1350">
              <a:latin typeface="Amazon Ember Light"/>
              <a:ea typeface="Amazon Ember Light"/>
              <a:cs typeface="Amazon Ember Light"/>
              <a:sym typeface="Amazon Ember Light"/>
            </a:endParaRPr>
          </a:p>
        </p:txBody>
      </p:sp>
      <p:sp>
        <p:nvSpPr>
          <p:cNvPr id="669" name="Shape 392"/>
          <p:cNvSpPr/>
          <p:nvPr/>
        </p:nvSpPr>
        <p:spPr>
          <a:xfrm>
            <a:off x="9047789" y="10389010"/>
            <a:ext cx="3382097" cy="1089350"/>
          </a:xfrm>
          <a:custGeom>
            <a:avLst/>
            <a:gdLst/>
            <a:ahLst/>
            <a:cxnLst>
              <a:cxn ang="0">
                <a:pos x="wd2" y="hd2"/>
              </a:cxn>
              <a:cxn ang="5400000">
                <a:pos x="wd2" y="hd2"/>
              </a:cxn>
              <a:cxn ang="10800000">
                <a:pos x="wd2" y="hd2"/>
              </a:cxn>
              <a:cxn ang="16200000">
                <a:pos x="wd2" y="hd2"/>
              </a:cxn>
            </a:cxnLst>
            <a:rect l="0" t="0" r="r" b="b"/>
            <a:pathLst>
              <a:path w="21600" h="21600" extrusionOk="0">
                <a:moveTo>
                  <a:pt x="0" y="21473"/>
                </a:moveTo>
                <a:lnTo>
                  <a:pt x="21600" y="21600"/>
                </a:lnTo>
                <a:lnTo>
                  <a:pt x="21594" y="0"/>
                </a:lnTo>
              </a:path>
            </a:pathLst>
          </a:custGeom>
          <a:ln w="12700">
            <a:solidFill>
              <a:srgbClr val="A6A6A6"/>
            </a:solidFill>
            <a:prstDash val="dash"/>
            <a:miter lim="400000"/>
            <a:headEnd type="triangle"/>
            <a:tailEnd type="triangle"/>
          </a:ln>
        </p:spPr>
        <p:txBody>
          <a:bodyPr lIns="68577" tIns="68577" rIns="68577" bIns="68577" anchor="ctr"/>
          <a:lstStyle/>
          <a:p>
            <a:pPr defTabSz="914409">
              <a:defRPr sz="900">
                <a:solidFill>
                  <a:srgbClr val="000000"/>
                </a:solidFill>
              </a:defRPr>
            </a:pPr>
            <a:endParaRPr sz="1350">
              <a:latin typeface="Amazon Ember Light"/>
              <a:ea typeface="Amazon Ember Light"/>
              <a:cs typeface="Amazon Ember Light"/>
              <a:sym typeface="Amazon Ember Light"/>
            </a:endParaRPr>
          </a:p>
        </p:txBody>
      </p:sp>
      <p:sp>
        <p:nvSpPr>
          <p:cNvPr id="670" name="Shape 393"/>
          <p:cNvSpPr/>
          <p:nvPr/>
        </p:nvSpPr>
        <p:spPr>
          <a:xfrm rot="5400000">
            <a:off x="2701077" y="8812579"/>
            <a:ext cx="2177494" cy="3145014"/>
          </a:xfrm>
          <a:custGeom>
            <a:avLst/>
            <a:gdLst/>
            <a:ahLst/>
            <a:cxnLst>
              <a:cxn ang="0">
                <a:pos x="wd2" y="hd2"/>
              </a:cxn>
              <a:cxn ang="5400000">
                <a:pos x="wd2" y="hd2"/>
              </a:cxn>
              <a:cxn ang="10800000">
                <a:pos x="wd2" y="hd2"/>
              </a:cxn>
              <a:cxn ang="16200000">
                <a:pos x="wd2" y="hd2"/>
              </a:cxn>
            </a:cxnLst>
            <a:rect l="0" t="0" r="r" b="b"/>
            <a:pathLst>
              <a:path w="21600" h="21600" extrusionOk="0">
                <a:moveTo>
                  <a:pt x="0" y="21571"/>
                </a:moveTo>
                <a:lnTo>
                  <a:pt x="21370" y="21600"/>
                </a:lnTo>
                <a:lnTo>
                  <a:pt x="21600" y="0"/>
                </a:lnTo>
              </a:path>
            </a:pathLst>
          </a:custGeom>
          <a:ln w="12700">
            <a:solidFill>
              <a:srgbClr val="A6A6A6"/>
            </a:solidFill>
            <a:prstDash val="dash"/>
            <a:miter lim="400000"/>
            <a:headEnd type="triangle"/>
            <a:tailEnd type="triangle"/>
          </a:ln>
        </p:spPr>
        <p:txBody>
          <a:bodyPr lIns="68577" tIns="68577" rIns="68577" bIns="68577" anchor="ctr"/>
          <a:lstStyle/>
          <a:p>
            <a:pPr defTabSz="914409">
              <a:defRPr sz="900">
                <a:solidFill>
                  <a:srgbClr val="000000"/>
                </a:solidFill>
              </a:defRPr>
            </a:pPr>
            <a:endParaRPr sz="1350">
              <a:latin typeface="Amazon Ember Light"/>
              <a:ea typeface="Amazon Ember Light"/>
              <a:cs typeface="Amazon Ember Light"/>
              <a:sym typeface="Amazon Ember Light"/>
            </a:endParaRPr>
          </a:p>
        </p:txBody>
      </p:sp>
      <p:sp>
        <p:nvSpPr>
          <p:cNvPr id="671" name="Shape 395"/>
          <p:cNvSpPr/>
          <p:nvPr/>
        </p:nvSpPr>
        <p:spPr>
          <a:xfrm>
            <a:off x="16197733" y="7548367"/>
            <a:ext cx="4117577" cy="2"/>
          </a:xfrm>
          <a:prstGeom prst="line">
            <a:avLst/>
          </a:prstGeom>
          <a:ln w="12700">
            <a:solidFill>
              <a:srgbClr val="A6A6A6"/>
            </a:solidFill>
            <a:prstDash val="dash"/>
            <a:miter lim="400000"/>
            <a:headEnd type="triangle"/>
            <a:tailEnd type="triangle"/>
          </a:ln>
        </p:spPr>
        <p:txBody>
          <a:bodyPr lIns="68577" tIns="68577" rIns="68577" bIns="68577"/>
          <a:lstStyle/>
          <a:p>
            <a:pPr defTabSz="876300"/>
            <a:endParaRPr sz="4800">
              <a:solidFill>
                <a:srgbClr val="0C1116"/>
              </a:solidFill>
              <a:latin typeface="Amazon Ember Light"/>
              <a:ea typeface="Amazon Ember Light"/>
              <a:cs typeface="Amazon Ember Light"/>
              <a:sym typeface="Amazon Ember Light"/>
            </a:endParaRPr>
          </a:p>
        </p:txBody>
      </p:sp>
      <p:sp>
        <p:nvSpPr>
          <p:cNvPr id="672" name="Shape 385"/>
          <p:cNvSpPr txBox="1"/>
          <p:nvPr/>
        </p:nvSpPr>
        <p:spPr>
          <a:xfrm>
            <a:off x="9938911" y="6977000"/>
            <a:ext cx="4864271" cy="584775"/>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p>
            <a:pPr defTabSz="876300">
              <a:defRPr sz="1400">
                <a:solidFill>
                  <a:srgbClr val="00CAFF"/>
                </a:solidFill>
                <a:latin typeface="Amazon Ember"/>
                <a:ea typeface="Amazon Ember"/>
                <a:cs typeface="Amazon Ember"/>
                <a:sym typeface="Amazon Ember"/>
              </a:defRPr>
            </a:pPr>
            <a:r>
              <a:rPr lang="en-US" sz="2800" dirty="0">
                <a:solidFill>
                  <a:srgbClr val="00CAFF"/>
                </a:solidFill>
                <a:latin typeface="Amazon Ember"/>
                <a:ea typeface="Amazon Ember"/>
                <a:sym typeface="Amazon Ember"/>
              </a:rPr>
              <a:t>Machine Learning</a:t>
            </a:r>
            <a:endParaRPr sz="2800" dirty="0">
              <a:solidFill>
                <a:srgbClr val="00CAFF"/>
              </a:solidFill>
              <a:latin typeface="Amazon Ember"/>
              <a:ea typeface="Amazon Ember"/>
              <a:sym typeface="Amazon Ember"/>
            </a:endParaRPr>
          </a:p>
        </p:txBody>
      </p:sp>
      <p:sp>
        <p:nvSpPr>
          <p:cNvPr id="673" name="Shape 394"/>
          <p:cNvSpPr txBox="1"/>
          <p:nvPr/>
        </p:nvSpPr>
        <p:spPr>
          <a:xfrm>
            <a:off x="10861762" y="5889833"/>
            <a:ext cx="3136244" cy="1015663"/>
          </a:xfrm>
          <a:prstGeom prst="rect">
            <a:avLst/>
          </a:prstGeom>
          <a:ln w="12700">
            <a:miter lim="400000"/>
          </a:ln>
          <a:extLst>
            <a:ext uri="{C572A759-6A51-4108-AA02-DFA0A04FC94B}">
              <ma14:wrappingTextBoxFlag xmlns="" xmlns:ma14="http://schemas.microsoft.com/office/mac/drawingml/2011/main" val="1"/>
            </a:ext>
          </a:extLst>
        </p:spPr>
        <p:txBody>
          <a:bodyPr wrap="square" lIns="76200" tIns="76200" rIns="76200" bIns="76200">
            <a:spAutoFit/>
          </a:bodyPr>
          <a:lstStyle/>
          <a:p>
            <a:pPr defTabSz="876300">
              <a:defRPr sz="1400">
                <a:solidFill>
                  <a:srgbClr val="00CAFF"/>
                </a:solidFill>
                <a:latin typeface="Amazon Ember"/>
                <a:ea typeface="Amazon Ember"/>
                <a:cs typeface="Amazon Ember"/>
                <a:sym typeface="Amazon Ember"/>
              </a:defRPr>
            </a:pPr>
            <a:r>
              <a:rPr lang="en-US" sz="2800" dirty="0" err="1">
                <a:solidFill>
                  <a:srgbClr val="00CAFF"/>
                </a:solidFill>
                <a:latin typeface="Amazon Ember"/>
                <a:ea typeface="Amazon Ember"/>
                <a:sym typeface="Amazon Ember"/>
              </a:rPr>
              <a:t>Reconhecimento</a:t>
            </a:r>
            <a:r>
              <a:rPr lang="en-US" sz="2800" dirty="0">
                <a:solidFill>
                  <a:srgbClr val="00CAFF"/>
                </a:solidFill>
                <a:latin typeface="Amazon Ember"/>
                <a:ea typeface="Amazon Ember"/>
                <a:sym typeface="Amazon Ember"/>
              </a:rPr>
              <a:t> de </a:t>
            </a:r>
            <a:r>
              <a:rPr lang="en-US" sz="2800" dirty="0" err="1">
                <a:solidFill>
                  <a:srgbClr val="00CAFF"/>
                </a:solidFill>
                <a:latin typeface="Amazon Ember"/>
                <a:ea typeface="Amazon Ember"/>
                <a:sym typeface="Amazon Ember"/>
              </a:rPr>
              <a:t>Fala</a:t>
            </a:r>
            <a:endParaRPr sz="2800" dirty="0">
              <a:solidFill>
                <a:srgbClr val="00CAFF"/>
              </a:solidFill>
              <a:latin typeface="Amazon Ember"/>
              <a:ea typeface="Amazon Ember"/>
              <a:sym typeface="Amazon Ember"/>
            </a:endParaRPr>
          </a:p>
        </p:txBody>
      </p:sp>
      <p:sp>
        <p:nvSpPr>
          <p:cNvPr id="674" name="Shape 388"/>
          <p:cNvSpPr txBox="1"/>
          <p:nvPr/>
        </p:nvSpPr>
        <p:spPr>
          <a:xfrm>
            <a:off x="6445165" y="3860675"/>
            <a:ext cx="3351494" cy="584775"/>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lvl1pPr algn="l">
              <a:defRPr sz="1600">
                <a:solidFill>
                  <a:srgbClr val="D9D9D9"/>
                </a:solidFill>
                <a:latin typeface="Amazon Ember"/>
                <a:ea typeface="Amazon Ember"/>
                <a:cs typeface="Amazon Ember"/>
                <a:sym typeface="Amazon Ember"/>
              </a:defRPr>
            </a:lvl1pPr>
          </a:lstStyle>
          <a:p>
            <a:pPr defTabSz="876300"/>
            <a:r>
              <a:rPr lang="en-US" sz="2800" b="1" dirty="0"/>
              <a:t>Audio</a:t>
            </a:r>
            <a:endParaRPr sz="2800" b="1" dirty="0"/>
          </a:p>
        </p:txBody>
      </p:sp>
      <p:sp>
        <p:nvSpPr>
          <p:cNvPr id="675" name="Shape 391"/>
          <p:cNvSpPr txBox="1"/>
          <p:nvPr/>
        </p:nvSpPr>
        <p:spPr>
          <a:xfrm>
            <a:off x="6506413" y="11139175"/>
            <a:ext cx="3382097" cy="584775"/>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lvl1pPr algn="l">
              <a:defRPr sz="1600">
                <a:solidFill>
                  <a:srgbClr val="D9D9D9"/>
                </a:solidFill>
                <a:latin typeface="Amazon Ember"/>
                <a:ea typeface="Amazon Ember"/>
                <a:cs typeface="Amazon Ember"/>
                <a:sym typeface="Amazon Ember"/>
              </a:defRPr>
            </a:lvl1pPr>
          </a:lstStyle>
          <a:p>
            <a:pPr algn="ctr" defTabSz="876300"/>
            <a:r>
              <a:rPr lang="en-US" sz="2800" b="1" dirty="0"/>
              <a:t>Visual</a:t>
            </a:r>
            <a:endParaRPr sz="2800" b="1" dirty="0"/>
          </a:p>
        </p:txBody>
      </p:sp>
      <p:sp>
        <p:nvSpPr>
          <p:cNvPr id="676" name="Shape 399"/>
          <p:cNvSpPr txBox="1"/>
          <p:nvPr/>
        </p:nvSpPr>
        <p:spPr>
          <a:xfrm>
            <a:off x="1725704" y="8691188"/>
            <a:ext cx="2337758" cy="584775"/>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p>
            <a:pPr algn="l" defTabSz="876300">
              <a:defRPr sz="1600">
                <a:solidFill>
                  <a:srgbClr val="D9D9D9"/>
                </a:solidFill>
                <a:latin typeface="Amazon Ember"/>
                <a:ea typeface="Amazon Ember"/>
                <a:cs typeface="Amazon Ember"/>
                <a:sym typeface="Amazon Ember"/>
              </a:defRPr>
            </a:pPr>
            <a:endParaRPr sz="2800" b="1" dirty="0">
              <a:latin typeface="Amazon Ember"/>
              <a:ea typeface="Amazon Ember"/>
              <a:sym typeface="Amazon Ember"/>
            </a:endParaRPr>
          </a:p>
        </p:txBody>
      </p:sp>
      <p:sp>
        <p:nvSpPr>
          <p:cNvPr id="677" name="Shape 396"/>
          <p:cNvSpPr txBox="1"/>
          <p:nvPr/>
        </p:nvSpPr>
        <p:spPr>
          <a:xfrm>
            <a:off x="16754255" y="6624081"/>
            <a:ext cx="3566100" cy="584775"/>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lvl1pPr algn="l">
              <a:defRPr sz="1600">
                <a:solidFill>
                  <a:srgbClr val="D9D9D9"/>
                </a:solidFill>
                <a:latin typeface="Amazon Ember"/>
                <a:ea typeface="Amazon Ember"/>
                <a:cs typeface="Amazon Ember"/>
                <a:sym typeface="Amazon Ember"/>
              </a:defRPr>
            </a:lvl1pPr>
          </a:lstStyle>
          <a:p>
            <a:pPr algn="ctr" defTabSz="876300"/>
            <a:r>
              <a:rPr lang="en-US" sz="2800" b="1" dirty="0" err="1"/>
              <a:t>Resposta</a:t>
            </a:r>
            <a:endParaRPr sz="2800" b="1" dirty="0"/>
          </a:p>
        </p:txBody>
      </p:sp>
      <p:sp>
        <p:nvSpPr>
          <p:cNvPr id="678" name="Shape 398"/>
          <p:cNvSpPr txBox="1"/>
          <p:nvPr/>
        </p:nvSpPr>
        <p:spPr>
          <a:xfrm>
            <a:off x="20452486" y="9639574"/>
            <a:ext cx="1973250" cy="1015663"/>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p>
            <a:pPr defTabSz="876300">
              <a:defRPr sz="1600">
                <a:solidFill>
                  <a:srgbClr val="D9D9D9"/>
                </a:solidFill>
                <a:latin typeface="Amazon Ember"/>
                <a:ea typeface="Amazon Ember"/>
                <a:cs typeface="Amazon Ember"/>
                <a:sym typeface="Amazon Ember"/>
              </a:defRPr>
            </a:pPr>
            <a:r>
              <a:rPr lang="en-US" sz="2800" b="1" dirty="0" err="1">
                <a:solidFill>
                  <a:srgbClr val="D9D9D9"/>
                </a:solidFill>
                <a:latin typeface="Amazon Ember"/>
                <a:ea typeface="Amazon Ember"/>
                <a:sym typeface="Amazon Ember"/>
              </a:rPr>
              <a:t>Seu</a:t>
            </a:r>
            <a:r>
              <a:rPr lang="en-US" sz="2800" b="1" dirty="0">
                <a:solidFill>
                  <a:srgbClr val="D9D9D9"/>
                </a:solidFill>
                <a:latin typeface="Amazon Ember"/>
                <a:ea typeface="Amazon Ember"/>
                <a:sym typeface="Amazon Ember"/>
              </a:rPr>
              <a:t> </a:t>
            </a:r>
            <a:r>
              <a:rPr lang="en-US" sz="2800" b="1" dirty="0" err="1">
                <a:solidFill>
                  <a:srgbClr val="D9D9D9"/>
                </a:solidFill>
                <a:latin typeface="Amazon Ember"/>
                <a:ea typeface="Amazon Ember"/>
                <a:sym typeface="Amazon Ember"/>
              </a:rPr>
              <a:t>serviço</a:t>
            </a:r>
            <a:endParaRPr sz="2800" b="1" dirty="0">
              <a:solidFill>
                <a:srgbClr val="D9D9D9"/>
              </a:solidFill>
              <a:latin typeface="Amazon Ember"/>
              <a:ea typeface="Amazon Ember"/>
              <a:sym typeface="Amazon Ember"/>
            </a:endParaRPr>
          </a:p>
        </p:txBody>
      </p:sp>
      <p:sp>
        <p:nvSpPr>
          <p:cNvPr id="679" name="Shape 397"/>
          <p:cNvSpPr txBox="1"/>
          <p:nvPr/>
        </p:nvSpPr>
        <p:spPr>
          <a:xfrm>
            <a:off x="16873537" y="8269005"/>
            <a:ext cx="3259016" cy="584775"/>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lvl1pPr>
              <a:defRPr sz="1600">
                <a:solidFill>
                  <a:schemeClr val="accent5"/>
                </a:solidFill>
                <a:latin typeface="Amazon Ember"/>
                <a:ea typeface="Amazon Ember"/>
                <a:cs typeface="Amazon Ember"/>
                <a:sym typeface="Amazon Ember"/>
              </a:defRPr>
            </a:lvl1pPr>
          </a:lstStyle>
          <a:p>
            <a:pPr defTabSz="876300"/>
            <a:r>
              <a:rPr lang="en-US" sz="2800" b="1" dirty="0">
                <a:solidFill>
                  <a:srgbClr val="00CAFF"/>
                </a:solidFill>
              </a:rPr>
              <a:t>Request</a:t>
            </a:r>
            <a:endParaRPr sz="2800" b="1" dirty="0">
              <a:solidFill>
                <a:srgbClr val="00CAFF"/>
              </a:solidFill>
            </a:endParaRPr>
          </a:p>
        </p:txBody>
      </p:sp>
      <p:pic>
        <p:nvPicPr>
          <p:cNvPr id="682" name="Asset 19@2x.png" descr="Asset 19@2x.png"/>
          <p:cNvPicPr>
            <a:picLocks noChangeAspect="1"/>
          </p:cNvPicPr>
          <p:nvPr/>
        </p:nvPicPr>
        <p:blipFill>
          <a:blip r:embed="rId5"/>
          <a:stretch>
            <a:fillRect/>
          </a:stretch>
        </p:blipFill>
        <p:spPr>
          <a:xfrm>
            <a:off x="16235230" y="7812806"/>
            <a:ext cx="4133852" cy="361952"/>
          </a:xfrm>
          <a:prstGeom prst="rect">
            <a:avLst/>
          </a:prstGeom>
          <a:ln w="12700">
            <a:miter lim="400000"/>
          </a:ln>
        </p:spPr>
      </p:pic>
      <p:pic>
        <p:nvPicPr>
          <p:cNvPr id="683" name="Asset 22@2x.png" descr="Asset 22@2x.png"/>
          <p:cNvPicPr>
            <a:picLocks noChangeAspect="1"/>
          </p:cNvPicPr>
          <p:nvPr/>
        </p:nvPicPr>
        <p:blipFill>
          <a:blip r:embed="rId6"/>
          <a:stretch>
            <a:fillRect/>
          </a:stretch>
        </p:blipFill>
        <p:spPr>
          <a:xfrm>
            <a:off x="5678125" y="10650512"/>
            <a:ext cx="1619252" cy="1562102"/>
          </a:xfrm>
          <a:prstGeom prst="rect">
            <a:avLst/>
          </a:prstGeom>
          <a:ln w="12700">
            <a:miter lim="400000"/>
          </a:ln>
        </p:spPr>
      </p:pic>
      <p:pic>
        <p:nvPicPr>
          <p:cNvPr id="684" name="Asset 23@2x.png" descr="Asset 23@2x.png"/>
          <p:cNvPicPr>
            <a:picLocks noChangeAspect="1"/>
          </p:cNvPicPr>
          <p:nvPr/>
        </p:nvPicPr>
        <p:blipFill>
          <a:blip r:embed="rId7"/>
          <a:stretch>
            <a:fillRect/>
          </a:stretch>
        </p:blipFill>
        <p:spPr>
          <a:xfrm>
            <a:off x="1919836" y="7317506"/>
            <a:ext cx="1771652" cy="1238252"/>
          </a:xfrm>
          <a:prstGeom prst="rect">
            <a:avLst/>
          </a:prstGeom>
          <a:ln w="12700">
            <a:miter lim="400000"/>
          </a:ln>
        </p:spPr>
      </p:pic>
      <p:pic>
        <p:nvPicPr>
          <p:cNvPr id="685" name="Asset 24@2x.png" descr="Asset 24@2x.png"/>
          <p:cNvPicPr>
            <a:picLocks noChangeAspect="1"/>
          </p:cNvPicPr>
          <p:nvPr/>
        </p:nvPicPr>
        <p:blipFill>
          <a:blip r:embed="rId8"/>
          <a:stretch>
            <a:fillRect/>
          </a:stretch>
        </p:blipFill>
        <p:spPr>
          <a:xfrm>
            <a:off x="5513909" y="3736850"/>
            <a:ext cx="685802" cy="1543052"/>
          </a:xfrm>
          <a:prstGeom prst="rect">
            <a:avLst/>
          </a:prstGeom>
          <a:ln w="12700">
            <a:miter lim="400000"/>
          </a:ln>
        </p:spPr>
      </p:pic>
      <p:sp>
        <p:nvSpPr>
          <p:cNvPr id="40" name="Alexa Has Many Skills"/>
          <p:cNvSpPr txBox="1"/>
          <p:nvPr/>
        </p:nvSpPr>
        <p:spPr>
          <a:xfrm>
            <a:off x="-16707" y="1003759"/>
            <a:ext cx="24417414" cy="1525033"/>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lvl1pPr defTabSz="914400">
              <a:lnSpc>
                <a:spcPct val="90000"/>
              </a:lnSpc>
              <a:defRPr sz="4000" spc="200">
                <a:solidFill>
                  <a:srgbClr val="DDDDDD"/>
                </a:solidFill>
              </a:defRPr>
            </a:lvl1pPr>
          </a:lstStyle>
          <a:p>
            <a:pPr defTabSz="1371600"/>
            <a:r>
              <a:rPr lang="pt-BR" sz="9900" b="1" spc="0" dirty="0">
                <a:latin typeface="Amazon Ember Thin" charset="0"/>
                <a:ea typeface="Amazon Ember Thin" charset="0"/>
                <a:cs typeface="Amazon Ember Thin" charset="0"/>
                <a:sym typeface="Amazon Ember Light"/>
              </a:rPr>
              <a:t>Como uma </a:t>
            </a:r>
            <a:r>
              <a:rPr lang="pt-BR" sz="9900" b="1" spc="0" dirty="0">
                <a:solidFill>
                  <a:schemeClr val="accent5"/>
                </a:solidFill>
                <a:latin typeface="Amazon Ember Thin" charset="0"/>
                <a:ea typeface="Amazon Ember Thin" charset="0"/>
                <a:cs typeface="Amazon Ember Thin" charset="0"/>
                <a:sym typeface="Amazon Ember Light"/>
              </a:rPr>
              <a:t>Skill Alexa</a:t>
            </a:r>
            <a:r>
              <a:rPr lang="pt-BR" sz="9900" b="1" spc="0" dirty="0">
                <a:latin typeface="Amazon Ember Thin" charset="0"/>
                <a:ea typeface="Amazon Ember Thin" charset="0"/>
                <a:cs typeface="Amazon Ember Thin" charset="0"/>
                <a:sym typeface="Amazon Ember Light"/>
              </a:rPr>
              <a:t> funciona</a:t>
            </a:r>
          </a:p>
        </p:txBody>
      </p:sp>
      <p:sp>
        <p:nvSpPr>
          <p:cNvPr id="41" name="Rectangle 40">
            <a:extLst>
              <a:ext uri="{FF2B5EF4-FFF2-40B4-BE49-F238E27FC236}">
                <a16:creationId xmlns:a16="http://schemas.microsoft.com/office/drawing/2014/main" id="{CD9F9373-8858-AF4B-94D4-05ACEAC80479}"/>
              </a:ext>
            </a:extLst>
          </p:cNvPr>
          <p:cNvSpPr/>
          <p:nvPr/>
        </p:nvSpPr>
        <p:spPr>
          <a:xfrm>
            <a:off x="0" y="0"/>
            <a:ext cx="24384000" cy="144000"/>
          </a:xfrm>
          <a:prstGeom prst="rect">
            <a:avLst/>
          </a:prstGeom>
          <a:solidFill>
            <a:srgbClr val="42C3F5"/>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43" name="Shape 385">
            <a:extLst>
              <a:ext uri="{FF2B5EF4-FFF2-40B4-BE49-F238E27FC236}">
                <a16:creationId xmlns:a16="http://schemas.microsoft.com/office/drawing/2014/main" id="{C5CC3D72-911F-B647-8CA2-0849853530BF}"/>
              </a:ext>
            </a:extLst>
          </p:cNvPr>
          <p:cNvSpPr txBox="1"/>
          <p:nvPr/>
        </p:nvSpPr>
        <p:spPr>
          <a:xfrm>
            <a:off x="9997748" y="7770897"/>
            <a:ext cx="4864271" cy="1015663"/>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p>
            <a:pPr defTabSz="876300">
              <a:defRPr sz="1400">
                <a:solidFill>
                  <a:srgbClr val="00CAFF"/>
                </a:solidFill>
                <a:latin typeface="Amazon Ember"/>
                <a:ea typeface="Amazon Ember"/>
                <a:cs typeface="Amazon Ember"/>
                <a:sym typeface="Amazon Ember"/>
              </a:defRPr>
            </a:pPr>
            <a:r>
              <a:rPr lang="en-US" sz="2800" dirty="0">
                <a:solidFill>
                  <a:srgbClr val="00CAFF"/>
                </a:solidFill>
                <a:latin typeface="Amazon Ember"/>
                <a:ea typeface="Amazon Ember"/>
                <a:sym typeface="Amazon Ember"/>
              </a:rPr>
              <a:t>Natural Language Understanding (NLU)</a:t>
            </a:r>
            <a:endParaRPr sz="2800" dirty="0">
              <a:solidFill>
                <a:srgbClr val="00CAFF"/>
              </a:solidFill>
              <a:latin typeface="Amazon Ember"/>
              <a:ea typeface="Amazon Ember"/>
              <a:sym typeface="Amazon Ember"/>
            </a:endParaRPr>
          </a:p>
        </p:txBody>
      </p:sp>
      <p:sp>
        <p:nvSpPr>
          <p:cNvPr id="44" name="Shape 385">
            <a:extLst>
              <a:ext uri="{FF2B5EF4-FFF2-40B4-BE49-F238E27FC236}">
                <a16:creationId xmlns:a16="http://schemas.microsoft.com/office/drawing/2014/main" id="{4FE8A3B7-07F7-094C-8CAC-F23EF89A26AD}"/>
              </a:ext>
            </a:extLst>
          </p:cNvPr>
          <p:cNvSpPr txBox="1"/>
          <p:nvPr/>
        </p:nvSpPr>
        <p:spPr>
          <a:xfrm>
            <a:off x="9963653" y="8983575"/>
            <a:ext cx="4864271" cy="584775"/>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p>
            <a:pPr defTabSz="876300">
              <a:defRPr sz="1400">
                <a:solidFill>
                  <a:srgbClr val="00CAFF"/>
                </a:solidFill>
                <a:latin typeface="Amazon Ember"/>
                <a:ea typeface="Amazon Ember"/>
                <a:cs typeface="Amazon Ember"/>
                <a:sym typeface="Amazon Ember"/>
              </a:defRPr>
            </a:pPr>
            <a:r>
              <a:rPr lang="en-US" sz="2800" dirty="0">
                <a:solidFill>
                  <a:srgbClr val="00CAFF"/>
                </a:solidFill>
                <a:latin typeface="Amazon Ember"/>
                <a:ea typeface="Amazon Ember"/>
                <a:sym typeface="Amazon Ember"/>
              </a:rPr>
              <a:t>Text To Speech</a:t>
            </a:r>
            <a:endParaRPr sz="2800" dirty="0">
              <a:solidFill>
                <a:srgbClr val="00CAFF"/>
              </a:solidFill>
              <a:latin typeface="Amazon Ember"/>
              <a:ea typeface="Amazon Ember"/>
              <a:sym typeface="Amazon Ember"/>
            </a:endParaRPr>
          </a:p>
        </p:txBody>
      </p:sp>
    </p:spTree>
    <p:extLst>
      <p:ext uri="{BB962C8B-B14F-4D97-AF65-F5344CB8AC3E}">
        <p14:creationId xmlns:p14="http://schemas.microsoft.com/office/powerpoint/2010/main" val="99890913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86E1D84F-67A4-BF45-899C-BC6416A258E8}"/>
              </a:ext>
            </a:extLst>
          </p:cNvPr>
          <p:cNvSpPr>
            <a:spLocks noGrp="1"/>
          </p:cNvSpPr>
          <p:nvPr>
            <p:ph type="title"/>
          </p:nvPr>
        </p:nvSpPr>
        <p:spPr>
          <a:xfrm>
            <a:off x="1676400" y="730253"/>
            <a:ext cx="21031200" cy="1215778"/>
          </a:xfrm>
        </p:spPr>
        <p:txBody>
          <a:bodyPr/>
          <a:lstStyle/>
          <a:p>
            <a:r>
              <a:rPr lang="en-US" dirty="0" err="1"/>
              <a:t>Fluxogramas</a:t>
            </a:r>
            <a:r>
              <a:rPr lang="en-US" dirty="0"/>
              <a:t> </a:t>
            </a:r>
            <a:r>
              <a:rPr lang="en-US" dirty="0" err="1"/>
              <a:t>não</a:t>
            </a:r>
            <a:r>
              <a:rPr lang="en-US" dirty="0"/>
              <a:t> </a:t>
            </a:r>
            <a:r>
              <a:rPr lang="en-US" dirty="0" err="1"/>
              <a:t>são</a:t>
            </a:r>
            <a:r>
              <a:rPr lang="en-US" dirty="0"/>
              <a:t> </a:t>
            </a:r>
            <a:r>
              <a:rPr lang="en-US" dirty="0" err="1"/>
              <a:t>conversativos</a:t>
            </a:r>
            <a:endParaRPr lang="en-US" dirty="0"/>
          </a:p>
        </p:txBody>
      </p:sp>
      <p:sp>
        <p:nvSpPr>
          <p:cNvPr id="19" name="Text Placeholder 18">
            <a:extLst>
              <a:ext uri="{FF2B5EF4-FFF2-40B4-BE49-F238E27FC236}">
                <a16:creationId xmlns:a16="http://schemas.microsoft.com/office/drawing/2014/main" id="{A7E3EA84-910A-C049-B774-7C879A98B4DC}"/>
              </a:ext>
            </a:extLst>
          </p:cNvPr>
          <p:cNvSpPr>
            <a:spLocks noGrp="1"/>
          </p:cNvSpPr>
          <p:nvPr>
            <p:ph type="body" sz="quarter" idx="11"/>
          </p:nvPr>
        </p:nvSpPr>
        <p:spPr/>
        <p:txBody>
          <a:bodyPr/>
          <a:lstStyle/>
          <a:p>
            <a:r>
              <a:rPr lang="en-US" dirty="0" err="1"/>
              <a:t>Evitem</a:t>
            </a:r>
            <a:r>
              <a:rPr lang="en-US" dirty="0"/>
              <a:t> </a:t>
            </a:r>
            <a:r>
              <a:rPr lang="en-US" dirty="0" err="1"/>
              <a:t>usa</a:t>
            </a:r>
            <a:r>
              <a:rPr lang="en-US" dirty="0"/>
              <a:t>-los</a:t>
            </a:r>
          </a:p>
        </p:txBody>
      </p:sp>
      <p:grpSp>
        <p:nvGrpSpPr>
          <p:cNvPr id="30" name="Group 29">
            <a:extLst>
              <a:ext uri="{FF2B5EF4-FFF2-40B4-BE49-F238E27FC236}">
                <a16:creationId xmlns:a16="http://schemas.microsoft.com/office/drawing/2014/main" id="{46FEFC17-7BF1-6E41-90B7-C6963DC8EE32}"/>
              </a:ext>
            </a:extLst>
          </p:cNvPr>
          <p:cNvGrpSpPr/>
          <p:nvPr/>
        </p:nvGrpSpPr>
        <p:grpSpPr>
          <a:xfrm>
            <a:off x="3207985" y="3013809"/>
            <a:ext cx="17968026" cy="10124622"/>
            <a:chOff x="1303866" y="88901"/>
            <a:chExt cx="22140332" cy="12475632"/>
          </a:xfrm>
        </p:grpSpPr>
        <p:pic>
          <p:nvPicPr>
            <p:cNvPr id="26" name="Picture 25">
              <a:extLst>
                <a:ext uri="{FF2B5EF4-FFF2-40B4-BE49-F238E27FC236}">
                  <a16:creationId xmlns:a16="http://schemas.microsoft.com/office/drawing/2014/main" id="{B3EAE37C-E5AC-3E4F-9220-6C623A642657}"/>
                </a:ext>
              </a:extLst>
            </p:cNvPr>
            <p:cNvPicPr>
              <a:picLocks noChangeAspect="1"/>
            </p:cNvPicPr>
            <p:nvPr/>
          </p:nvPicPr>
          <p:blipFill rotWithShape="1">
            <a:blip r:embed="rId3">
              <a:extLst>
                <a:ext uri="{28A0092B-C50C-407E-A947-70E740481C1C}">
                  <a14:useLocalDpi xmlns:a14="http://schemas.microsoft.com/office/drawing/2010/main" val="0"/>
                </a:ext>
              </a:extLst>
            </a:blip>
            <a:srcRect b="1581"/>
            <a:stretch/>
          </p:blipFill>
          <p:spPr>
            <a:xfrm>
              <a:off x="1739898" y="5577417"/>
              <a:ext cx="10845800" cy="6987116"/>
            </a:xfrm>
            <a:prstGeom prst="rect">
              <a:avLst/>
            </a:prstGeom>
          </p:spPr>
        </p:pic>
        <p:pic>
          <p:nvPicPr>
            <p:cNvPr id="27" name="Picture 26">
              <a:extLst>
                <a:ext uri="{FF2B5EF4-FFF2-40B4-BE49-F238E27FC236}">
                  <a16:creationId xmlns:a16="http://schemas.microsoft.com/office/drawing/2014/main" id="{4C106F66-2E66-3D40-BB9E-B296172E64D6}"/>
                </a:ext>
              </a:extLst>
            </p:cNvPr>
            <p:cNvPicPr>
              <a:picLocks noChangeAspect="1"/>
            </p:cNvPicPr>
            <p:nvPr/>
          </p:nvPicPr>
          <p:blipFill rotWithShape="1">
            <a:blip r:embed="rId4">
              <a:extLst>
                <a:ext uri="{28A0092B-C50C-407E-A947-70E740481C1C}">
                  <a14:useLocalDpi xmlns:a14="http://schemas.microsoft.com/office/drawing/2010/main" val="0"/>
                </a:ext>
              </a:extLst>
            </a:blip>
            <a:srcRect t="2930"/>
            <a:stretch/>
          </p:blipFill>
          <p:spPr>
            <a:xfrm>
              <a:off x="1303866" y="88901"/>
              <a:ext cx="9766301" cy="5609166"/>
            </a:xfrm>
            <a:prstGeom prst="rect">
              <a:avLst/>
            </a:prstGeom>
          </p:spPr>
        </p:pic>
        <p:pic>
          <p:nvPicPr>
            <p:cNvPr id="28" name="Picture 27">
              <a:extLst>
                <a:ext uri="{FF2B5EF4-FFF2-40B4-BE49-F238E27FC236}">
                  <a16:creationId xmlns:a16="http://schemas.microsoft.com/office/drawing/2014/main" id="{F4693F40-95BE-8B44-A5B4-DEF2C8D2DA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85698" y="209551"/>
              <a:ext cx="10858500" cy="7061200"/>
            </a:xfrm>
            <a:prstGeom prst="rect">
              <a:avLst/>
            </a:prstGeom>
          </p:spPr>
        </p:pic>
        <p:pic>
          <p:nvPicPr>
            <p:cNvPr id="29" name="Picture 28">
              <a:extLst>
                <a:ext uri="{FF2B5EF4-FFF2-40B4-BE49-F238E27FC236}">
                  <a16:creationId xmlns:a16="http://schemas.microsoft.com/office/drawing/2014/main" id="{82A0BD39-6CAF-CD44-A341-553B2C45C8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21730" y="7270751"/>
              <a:ext cx="8529534" cy="4879566"/>
            </a:xfrm>
            <a:prstGeom prst="rect">
              <a:avLst/>
            </a:prstGeom>
          </p:spPr>
        </p:pic>
      </p:grpSp>
      <p:sp>
        <p:nvSpPr>
          <p:cNvPr id="9" name="Rectangle 8">
            <a:extLst>
              <a:ext uri="{FF2B5EF4-FFF2-40B4-BE49-F238E27FC236}">
                <a16:creationId xmlns:a16="http://schemas.microsoft.com/office/drawing/2014/main" id="{6706698E-BB7C-7F4E-B5A4-8A807A845B7C}"/>
              </a:ext>
            </a:extLst>
          </p:cNvPr>
          <p:cNvSpPr/>
          <p:nvPr/>
        </p:nvSpPr>
        <p:spPr>
          <a:xfrm>
            <a:off x="0" y="0"/>
            <a:ext cx="24384000" cy="144000"/>
          </a:xfrm>
          <a:prstGeom prst="rect">
            <a:avLst/>
          </a:prstGeom>
          <a:solidFill>
            <a:srgbClr val="42C3F5"/>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2114872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86E1D84F-67A4-BF45-899C-BC6416A258E8}"/>
              </a:ext>
            </a:extLst>
          </p:cNvPr>
          <p:cNvSpPr>
            <a:spLocks noGrp="1"/>
          </p:cNvSpPr>
          <p:nvPr>
            <p:ph type="title"/>
          </p:nvPr>
        </p:nvSpPr>
        <p:spPr>
          <a:xfrm>
            <a:off x="1676400" y="730253"/>
            <a:ext cx="21031200" cy="1215778"/>
          </a:xfrm>
        </p:spPr>
        <p:txBody>
          <a:bodyPr/>
          <a:lstStyle/>
          <a:p>
            <a:r>
              <a:rPr lang="en-US" dirty="0"/>
              <a:t>Desenhando uma conversa</a:t>
            </a:r>
          </a:p>
        </p:txBody>
      </p:sp>
      <p:sp>
        <p:nvSpPr>
          <p:cNvPr id="19" name="Text Placeholder 18">
            <a:extLst>
              <a:ext uri="{FF2B5EF4-FFF2-40B4-BE49-F238E27FC236}">
                <a16:creationId xmlns:a16="http://schemas.microsoft.com/office/drawing/2014/main" id="{A7E3EA84-910A-C049-B774-7C879A98B4DC}"/>
              </a:ext>
            </a:extLst>
          </p:cNvPr>
          <p:cNvSpPr>
            <a:spLocks noGrp="1"/>
          </p:cNvSpPr>
          <p:nvPr>
            <p:ph type="body" sz="quarter" idx="11"/>
          </p:nvPr>
        </p:nvSpPr>
        <p:spPr/>
        <p:txBody>
          <a:bodyPr/>
          <a:lstStyle/>
          <a:p>
            <a:r>
              <a:rPr lang="en-US" dirty="0"/>
              <a:t>Comece com uma conversa e seu contexto</a:t>
            </a:r>
          </a:p>
        </p:txBody>
      </p:sp>
      <p:sp>
        <p:nvSpPr>
          <p:cNvPr id="5" name="Rectangle 4">
            <a:extLst>
              <a:ext uri="{FF2B5EF4-FFF2-40B4-BE49-F238E27FC236}">
                <a16:creationId xmlns:a16="http://schemas.microsoft.com/office/drawing/2014/main" id="{79BC8B97-5E27-C647-B597-4CE646F3A491}"/>
              </a:ext>
            </a:extLst>
          </p:cNvPr>
          <p:cNvSpPr/>
          <p:nvPr/>
        </p:nvSpPr>
        <p:spPr>
          <a:xfrm>
            <a:off x="0" y="0"/>
            <a:ext cx="24384000" cy="144000"/>
          </a:xfrm>
          <a:prstGeom prst="rect">
            <a:avLst/>
          </a:prstGeom>
          <a:solidFill>
            <a:srgbClr val="42C3F5"/>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2" name="TextBox 1">
            <a:extLst>
              <a:ext uri="{FF2B5EF4-FFF2-40B4-BE49-F238E27FC236}">
                <a16:creationId xmlns:a16="http://schemas.microsoft.com/office/drawing/2014/main" id="{0447B168-6773-3F49-82CA-99EE6C9E06B2}"/>
              </a:ext>
            </a:extLst>
          </p:cNvPr>
          <p:cNvSpPr txBox="1"/>
          <p:nvPr/>
        </p:nvSpPr>
        <p:spPr>
          <a:xfrm>
            <a:off x="5194002" y="3542882"/>
            <a:ext cx="13995991" cy="9325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lang="pt-BR" sz="4000" dirty="0">
                <a:solidFill>
                  <a:schemeClr val="accent5"/>
                </a:solidFill>
                <a:latin typeface="Amazon Ember Light"/>
                <a:ea typeface="Amazon Ember Light"/>
                <a:cs typeface="Amazon Ember Light"/>
                <a:sym typeface="Amazon Ember Light"/>
              </a:rPr>
              <a:t>ANIVERSÁRIO DESCONHECIDO</a:t>
            </a:r>
          </a:p>
          <a:p>
            <a:pPr marL="0" marR="0" indent="0" algn="ctr" defTabSz="584200" rtl="0" fontAlgn="auto" latinLnBrk="0" hangingPunct="0">
              <a:lnSpc>
                <a:spcPct val="100000"/>
              </a:lnSpc>
              <a:spcBef>
                <a:spcPts val="0"/>
              </a:spcBef>
              <a:spcAft>
                <a:spcPts val="0"/>
              </a:spcAft>
              <a:buClrTx/>
              <a:buSzTx/>
              <a:buFontTx/>
              <a:buNone/>
              <a:tabLst/>
            </a:pPr>
            <a:endParaRPr kumimoji="0" lang="pt-BR" sz="4000" b="0" i="0" u="none" strike="noStrike" cap="none" spc="0" normalizeH="0" baseline="0" dirty="0">
              <a:ln>
                <a:noFill/>
              </a:ln>
              <a:solidFill>
                <a:schemeClr val="accent5"/>
              </a:solidFill>
              <a:effectLst/>
              <a:uFillTx/>
              <a:latin typeface="Amazon Ember Light"/>
              <a:ea typeface="Amazon Ember Light"/>
              <a:cs typeface="Amazon Ember Light"/>
              <a:sym typeface="Amazon Ember Light"/>
            </a:endParaRPr>
          </a:p>
          <a:p>
            <a:pPr marL="0" marR="0" indent="0" algn="ctr" defTabSz="584200" rtl="0" fontAlgn="auto" latinLnBrk="0" hangingPunct="0">
              <a:lnSpc>
                <a:spcPct val="100000"/>
              </a:lnSpc>
              <a:spcBef>
                <a:spcPts val="0"/>
              </a:spcBef>
              <a:spcAft>
                <a:spcPts val="0"/>
              </a:spcAft>
              <a:buClrTx/>
              <a:buSzTx/>
              <a:buFontTx/>
              <a:buNone/>
              <a:tabLst/>
            </a:pPr>
            <a:r>
              <a:rPr kumimoji="0" lang="pt-BR" sz="4000" b="0" i="0" u="none" strike="noStrike" cap="none" spc="0" normalizeH="0" baseline="0" dirty="0">
                <a:ln>
                  <a:noFill/>
                </a:ln>
                <a:solidFill>
                  <a:schemeClr val="accent2"/>
                </a:solidFill>
                <a:effectLst/>
                <a:uFillTx/>
                <a:latin typeface="Amazon Ember Light"/>
                <a:ea typeface="Amazon Ember Light"/>
                <a:cs typeface="Amazon Ember Light"/>
                <a:sym typeface="Amazon Ember Light"/>
              </a:rPr>
              <a:t>USUÁRIO</a:t>
            </a:r>
          </a:p>
          <a:p>
            <a:pPr marL="0" marR="0" indent="0" algn="ctr" defTabSz="584200" rtl="0" fontAlgn="auto" latinLnBrk="0" hangingPunct="0">
              <a:lnSpc>
                <a:spcPct val="100000"/>
              </a:lnSpc>
              <a:spcBef>
                <a:spcPts val="0"/>
              </a:spcBef>
              <a:spcAft>
                <a:spcPts val="0"/>
              </a:spcAft>
              <a:buClrTx/>
              <a:buSzTx/>
              <a:buFontTx/>
              <a:buNone/>
              <a:tabLst/>
            </a:pPr>
            <a:r>
              <a:rPr lang="pt-BR" sz="4000" dirty="0">
                <a:solidFill>
                  <a:schemeClr val="accent5"/>
                </a:solidFill>
                <a:latin typeface="Amazon Ember Light"/>
                <a:ea typeface="Amazon Ember Light"/>
                <a:cs typeface="Amazon Ember Light"/>
                <a:sym typeface="Amazon Ember Light"/>
              </a:rPr>
              <a:t>“Alexa, abra o cake walk”</a:t>
            </a:r>
          </a:p>
          <a:p>
            <a:pPr marL="0" marR="0" indent="0" algn="ctr" defTabSz="584200" rtl="0" fontAlgn="auto" latinLnBrk="0" hangingPunct="0">
              <a:lnSpc>
                <a:spcPct val="100000"/>
              </a:lnSpc>
              <a:spcBef>
                <a:spcPts val="0"/>
              </a:spcBef>
              <a:spcAft>
                <a:spcPts val="0"/>
              </a:spcAft>
              <a:buClrTx/>
              <a:buSzTx/>
              <a:buFontTx/>
              <a:buNone/>
              <a:tabLst/>
            </a:pPr>
            <a:endParaRPr kumimoji="0" lang="pt-BR" sz="4000" b="0" i="0" u="none" strike="noStrike" cap="none" spc="0" normalizeH="0" baseline="0" dirty="0">
              <a:ln>
                <a:noFill/>
              </a:ln>
              <a:solidFill>
                <a:schemeClr val="accent5"/>
              </a:solidFill>
              <a:effectLst/>
              <a:uFillTx/>
              <a:latin typeface="Amazon Ember Light"/>
              <a:ea typeface="Amazon Ember Light"/>
              <a:cs typeface="Amazon Ember Light"/>
              <a:sym typeface="Amazon Ember Light"/>
            </a:endParaRPr>
          </a:p>
          <a:p>
            <a:pPr marL="0" marR="0" indent="0" algn="ctr" defTabSz="584200" rtl="0" fontAlgn="auto" latinLnBrk="0" hangingPunct="0">
              <a:lnSpc>
                <a:spcPct val="100000"/>
              </a:lnSpc>
              <a:spcBef>
                <a:spcPts val="0"/>
              </a:spcBef>
              <a:spcAft>
                <a:spcPts val="0"/>
              </a:spcAft>
              <a:buClrTx/>
              <a:buSzTx/>
              <a:buFontTx/>
              <a:buNone/>
              <a:tabLst/>
            </a:pPr>
            <a:r>
              <a:rPr lang="pt-BR" sz="4000" dirty="0">
                <a:solidFill>
                  <a:schemeClr val="accent2"/>
                </a:solidFill>
                <a:latin typeface="Amazon Ember Light"/>
                <a:ea typeface="Amazon Ember Light"/>
                <a:cs typeface="Amazon Ember Light"/>
                <a:sym typeface="Amazon Ember Light"/>
              </a:rPr>
              <a:t>ALEXA</a:t>
            </a:r>
          </a:p>
          <a:p>
            <a:pPr marL="0" marR="0" indent="0" algn="ctr" defTabSz="584200" rtl="0" fontAlgn="auto" latinLnBrk="0" hangingPunct="0">
              <a:lnSpc>
                <a:spcPct val="100000"/>
              </a:lnSpc>
              <a:spcBef>
                <a:spcPts val="0"/>
              </a:spcBef>
              <a:spcAft>
                <a:spcPts val="0"/>
              </a:spcAft>
              <a:buClrTx/>
              <a:buSzTx/>
              <a:buFontTx/>
              <a:buNone/>
              <a:tabLst/>
            </a:pPr>
            <a:r>
              <a:rPr kumimoji="0" lang="pt-BR" sz="4000" b="0" i="0" u="none" strike="noStrike" cap="none" spc="0" normalizeH="0" baseline="0" dirty="0">
                <a:ln>
                  <a:noFill/>
                </a:ln>
                <a:solidFill>
                  <a:schemeClr val="accent5"/>
                </a:solidFill>
                <a:effectLst/>
                <a:uFillTx/>
                <a:latin typeface="Amazon Ember Light"/>
                <a:ea typeface="Amazon Ember Light"/>
                <a:cs typeface="Amazon Ember Light"/>
                <a:sym typeface="Amazon Ember Light"/>
              </a:rPr>
              <a:t>“Olá! Bem-vindo ao cake walk</a:t>
            </a:r>
            <a:r>
              <a:rPr lang="pt-BR" sz="4000" dirty="0">
                <a:solidFill>
                  <a:schemeClr val="accent5"/>
                </a:solidFill>
                <a:latin typeface="Amazon Ember Light"/>
                <a:ea typeface="Amazon Ember Light"/>
                <a:cs typeface="Amazon Ember Light"/>
                <a:sym typeface="Amazon Ember Light"/>
              </a:rPr>
              <a:t>.</a:t>
            </a:r>
          </a:p>
          <a:p>
            <a:pPr marL="0" marR="0" indent="0" algn="ctr" defTabSz="584200" rtl="0" fontAlgn="auto" latinLnBrk="0" hangingPunct="0">
              <a:lnSpc>
                <a:spcPct val="100000"/>
              </a:lnSpc>
              <a:spcBef>
                <a:spcPts val="0"/>
              </a:spcBef>
              <a:spcAft>
                <a:spcPts val="0"/>
              </a:spcAft>
              <a:buClrTx/>
              <a:buSzTx/>
              <a:buFontTx/>
              <a:buNone/>
              <a:tabLst/>
            </a:pPr>
            <a:r>
              <a:rPr kumimoji="0" lang="pt-BR" sz="4000" b="0" i="0" u="none" strike="noStrike" cap="none" spc="0" normalizeH="0" baseline="0" dirty="0">
                <a:ln>
                  <a:noFill/>
                </a:ln>
                <a:solidFill>
                  <a:schemeClr val="accent5"/>
                </a:solidFill>
                <a:effectLst/>
                <a:uFillTx/>
                <a:latin typeface="Amazon Ember Light"/>
                <a:ea typeface="Amazon Ember Light"/>
                <a:cs typeface="Amazon Ember Light"/>
                <a:sym typeface="Amazon Ember Light"/>
              </a:rPr>
              <a:t>Q</a:t>
            </a:r>
            <a:r>
              <a:rPr lang="pt-BR" sz="4000" dirty="0">
                <a:solidFill>
                  <a:schemeClr val="accent5"/>
                </a:solidFill>
                <a:latin typeface="Amazon Ember Light"/>
                <a:ea typeface="Amazon Ember Light"/>
                <a:cs typeface="Amazon Ember Light"/>
                <a:sym typeface="Amazon Ember Light"/>
              </a:rPr>
              <a:t>ual é o seu aniversário?</a:t>
            </a:r>
            <a:r>
              <a:rPr kumimoji="0" lang="pt-BR" sz="4000" b="0" i="0" u="none" strike="noStrike" cap="none" spc="0" normalizeH="0" baseline="0" dirty="0">
                <a:ln>
                  <a:noFill/>
                </a:ln>
                <a:solidFill>
                  <a:schemeClr val="accent5"/>
                </a:solidFill>
                <a:effectLst/>
                <a:uFillTx/>
                <a:latin typeface="Amazon Ember Light"/>
                <a:ea typeface="Amazon Ember Light"/>
                <a:cs typeface="Amazon Ember Light"/>
                <a:sym typeface="Amazon Ember Light"/>
              </a:rPr>
              <a:t>”</a:t>
            </a:r>
          </a:p>
          <a:p>
            <a:pPr marL="0" marR="0" indent="0" algn="ctr" defTabSz="584200" rtl="0" fontAlgn="auto" latinLnBrk="0" hangingPunct="0">
              <a:lnSpc>
                <a:spcPct val="100000"/>
              </a:lnSpc>
              <a:spcBef>
                <a:spcPts val="0"/>
              </a:spcBef>
              <a:spcAft>
                <a:spcPts val="0"/>
              </a:spcAft>
              <a:buClrTx/>
              <a:buSzTx/>
              <a:buFontTx/>
              <a:buNone/>
              <a:tabLst/>
            </a:pPr>
            <a:endParaRPr lang="pt-BR" sz="4000" dirty="0">
              <a:solidFill>
                <a:schemeClr val="accent5"/>
              </a:solidFill>
              <a:latin typeface="Amazon Ember Light"/>
              <a:ea typeface="Amazon Ember Light"/>
              <a:cs typeface="Amazon Ember Light"/>
              <a:sym typeface="Amazon Ember Light"/>
            </a:endParaRPr>
          </a:p>
          <a:p>
            <a:pPr marL="0" marR="0" indent="0" algn="ctr" defTabSz="584200" rtl="0" fontAlgn="auto" latinLnBrk="0" hangingPunct="0">
              <a:lnSpc>
                <a:spcPct val="100000"/>
              </a:lnSpc>
              <a:spcBef>
                <a:spcPts val="0"/>
              </a:spcBef>
              <a:spcAft>
                <a:spcPts val="0"/>
              </a:spcAft>
              <a:buClrTx/>
              <a:buSzTx/>
              <a:buFontTx/>
              <a:buNone/>
              <a:tabLst/>
            </a:pPr>
            <a:r>
              <a:rPr kumimoji="0" lang="pt-BR" sz="4000" b="0" i="0" u="none" strike="noStrike" cap="none" spc="0" normalizeH="0" baseline="0" dirty="0">
                <a:ln>
                  <a:noFill/>
                </a:ln>
                <a:solidFill>
                  <a:schemeClr val="accent2"/>
                </a:solidFill>
                <a:effectLst/>
                <a:uFillTx/>
                <a:latin typeface="Amazon Ember Light"/>
                <a:ea typeface="Amazon Ember Light"/>
                <a:cs typeface="Amazon Ember Light"/>
                <a:sym typeface="Amazon Ember Light"/>
              </a:rPr>
              <a:t>USUÁRIO</a:t>
            </a:r>
          </a:p>
          <a:p>
            <a:pPr marL="0" marR="0" indent="0" algn="ctr" defTabSz="584200" rtl="0" fontAlgn="auto" latinLnBrk="0" hangingPunct="0">
              <a:lnSpc>
                <a:spcPct val="100000"/>
              </a:lnSpc>
              <a:spcBef>
                <a:spcPts val="0"/>
              </a:spcBef>
              <a:spcAft>
                <a:spcPts val="0"/>
              </a:spcAft>
              <a:buClrTx/>
              <a:buSzTx/>
              <a:buFontTx/>
              <a:buNone/>
              <a:tabLst/>
            </a:pPr>
            <a:r>
              <a:rPr lang="pt-BR" sz="4000" dirty="0">
                <a:solidFill>
                  <a:schemeClr val="accent5"/>
                </a:solidFill>
                <a:latin typeface="Amazon Ember Light"/>
                <a:ea typeface="Amazon Ember Light"/>
                <a:cs typeface="Amazon Ember Light"/>
                <a:sym typeface="Amazon Ember Light"/>
              </a:rPr>
              <a:t>“Eu nasci em 7 de novembro de 1983”</a:t>
            </a:r>
          </a:p>
          <a:p>
            <a:pPr marL="0" marR="0" indent="0" algn="ctr" defTabSz="584200" rtl="0" fontAlgn="auto" latinLnBrk="0" hangingPunct="0">
              <a:lnSpc>
                <a:spcPct val="100000"/>
              </a:lnSpc>
              <a:spcBef>
                <a:spcPts val="0"/>
              </a:spcBef>
              <a:spcAft>
                <a:spcPts val="0"/>
              </a:spcAft>
              <a:buClrTx/>
              <a:buSzTx/>
              <a:buFontTx/>
              <a:buNone/>
              <a:tabLst/>
            </a:pPr>
            <a:endParaRPr kumimoji="0" lang="pt-BR" sz="4000" b="0" i="0" u="none" strike="noStrike" cap="none" spc="0" normalizeH="0" baseline="0" dirty="0">
              <a:ln>
                <a:noFill/>
              </a:ln>
              <a:solidFill>
                <a:schemeClr val="accent5"/>
              </a:solidFill>
              <a:effectLst/>
              <a:uFillTx/>
              <a:latin typeface="Amazon Ember Light"/>
              <a:ea typeface="Amazon Ember Light"/>
              <a:cs typeface="Amazon Ember Light"/>
              <a:sym typeface="Amazon Ember Light"/>
            </a:endParaRPr>
          </a:p>
          <a:p>
            <a:pPr marL="0" marR="0" indent="0" algn="ctr" defTabSz="584200" rtl="0" fontAlgn="auto" latinLnBrk="0" hangingPunct="0">
              <a:lnSpc>
                <a:spcPct val="100000"/>
              </a:lnSpc>
              <a:spcBef>
                <a:spcPts val="0"/>
              </a:spcBef>
              <a:spcAft>
                <a:spcPts val="0"/>
              </a:spcAft>
              <a:buClrTx/>
              <a:buSzTx/>
              <a:buFontTx/>
              <a:buNone/>
              <a:tabLst/>
            </a:pPr>
            <a:r>
              <a:rPr lang="pt-BR" sz="4000" dirty="0">
                <a:solidFill>
                  <a:schemeClr val="accent2"/>
                </a:solidFill>
                <a:latin typeface="Amazon Ember Light"/>
                <a:ea typeface="Amazon Ember Light"/>
                <a:cs typeface="Amazon Ember Light"/>
                <a:sym typeface="Amazon Ember Light"/>
              </a:rPr>
              <a:t>ALEXA</a:t>
            </a:r>
          </a:p>
          <a:p>
            <a:pPr marL="0" marR="0" indent="0" algn="ctr" defTabSz="584200" rtl="0" fontAlgn="auto" latinLnBrk="0" hangingPunct="0">
              <a:lnSpc>
                <a:spcPct val="100000"/>
              </a:lnSpc>
              <a:spcBef>
                <a:spcPts val="0"/>
              </a:spcBef>
              <a:spcAft>
                <a:spcPts val="0"/>
              </a:spcAft>
              <a:buClrTx/>
              <a:buSzTx/>
              <a:buFontTx/>
              <a:buNone/>
              <a:tabLst/>
            </a:pPr>
            <a:r>
              <a:rPr kumimoji="0" lang="pt-BR" sz="4000" b="0" i="0" u="none" strike="noStrike" cap="none" spc="0" normalizeH="0" baseline="0" dirty="0">
                <a:ln>
                  <a:noFill/>
                </a:ln>
                <a:solidFill>
                  <a:schemeClr val="accent5"/>
                </a:solidFill>
                <a:effectLst/>
                <a:uFillTx/>
                <a:latin typeface="Amazon Ember Light"/>
                <a:ea typeface="Amazon Ember Light"/>
                <a:cs typeface="Amazon Ember Light"/>
                <a:sym typeface="Amazon Ember Light"/>
              </a:rPr>
              <a:t>“Obrigado! Eu vou lembrar </a:t>
            </a:r>
            <a:r>
              <a:rPr lang="pt-BR" sz="4000" dirty="0">
                <a:solidFill>
                  <a:schemeClr val="accent5"/>
                </a:solidFill>
                <a:latin typeface="Amazon Ember Light"/>
                <a:ea typeface="Amazon Ember Light"/>
                <a:cs typeface="Amazon Ember Light"/>
                <a:sym typeface="Amazon Ember Light"/>
              </a:rPr>
              <a:t>que você nasceu em 7 de novembro de 1983</a:t>
            </a:r>
            <a:r>
              <a:rPr kumimoji="0" lang="pt-BR" sz="4000" b="0" i="0" u="none" strike="noStrike" cap="none" spc="0" normalizeH="0" baseline="0" dirty="0">
                <a:ln>
                  <a:noFill/>
                </a:ln>
                <a:solidFill>
                  <a:schemeClr val="accent5"/>
                </a:solidFill>
                <a:effectLst/>
                <a:uFillTx/>
                <a:latin typeface="Amazon Ember Light"/>
                <a:ea typeface="Amazon Ember Light"/>
                <a:cs typeface="Amazon Ember Light"/>
                <a:sym typeface="Amazon Ember Light"/>
              </a:rPr>
              <a:t>”</a:t>
            </a:r>
          </a:p>
        </p:txBody>
      </p:sp>
    </p:spTree>
    <p:extLst>
      <p:ext uri="{BB962C8B-B14F-4D97-AF65-F5344CB8AC3E}">
        <p14:creationId xmlns:p14="http://schemas.microsoft.com/office/powerpoint/2010/main" val="2074383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86E1D84F-67A4-BF45-899C-BC6416A258E8}"/>
              </a:ext>
            </a:extLst>
          </p:cNvPr>
          <p:cNvSpPr>
            <a:spLocks noGrp="1"/>
          </p:cNvSpPr>
          <p:nvPr>
            <p:ph type="title"/>
          </p:nvPr>
        </p:nvSpPr>
        <p:spPr>
          <a:xfrm>
            <a:off x="1676400" y="730253"/>
            <a:ext cx="21031200" cy="1215778"/>
          </a:xfrm>
        </p:spPr>
        <p:txBody>
          <a:bodyPr/>
          <a:lstStyle/>
          <a:p>
            <a:r>
              <a:rPr lang="en-US" dirty="0"/>
              <a:t>Desenhando uma conversa</a:t>
            </a:r>
          </a:p>
        </p:txBody>
      </p:sp>
      <p:sp>
        <p:nvSpPr>
          <p:cNvPr id="19" name="Text Placeholder 18">
            <a:extLst>
              <a:ext uri="{FF2B5EF4-FFF2-40B4-BE49-F238E27FC236}">
                <a16:creationId xmlns:a16="http://schemas.microsoft.com/office/drawing/2014/main" id="{A7E3EA84-910A-C049-B774-7C879A98B4DC}"/>
              </a:ext>
            </a:extLst>
          </p:cNvPr>
          <p:cNvSpPr>
            <a:spLocks noGrp="1"/>
          </p:cNvSpPr>
          <p:nvPr>
            <p:ph type="body" sz="quarter" idx="11"/>
          </p:nvPr>
        </p:nvSpPr>
        <p:spPr/>
        <p:txBody>
          <a:bodyPr/>
          <a:lstStyle/>
          <a:p>
            <a:r>
              <a:rPr lang="en-US" dirty="0"/>
              <a:t>Comece com a conversa e seu contexto</a:t>
            </a:r>
          </a:p>
        </p:txBody>
      </p:sp>
      <p:sp>
        <p:nvSpPr>
          <p:cNvPr id="5" name="Rectangle 4">
            <a:extLst>
              <a:ext uri="{FF2B5EF4-FFF2-40B4-BE49-F238E27FC236}">
                <a16:creationId xmlns:a16="http://schemas.microsoft.com/office/drawing/2014/main" id="{DEC673E0-8EC3-164C-A3FD-A6081624F765}"/>
              </a:ext>
            </a:extLst>
          </p:cNvPr>
          <p:cNvSpPr/>
          <p:nvPr/>
        </p:nvSpPr>
        <p:spPr>
          <a:xfrm>
            <a:off x="0" y="0"/>
            <a:ext cx="24384000" cy="144000"/>
          </a:xfrm>
          <a:prstGeom prst="rect">
            <a:avLst/>
          </a:prstGeom>
          <a:solidFill>
            <a:srgbClr val="42C3F5"/>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4" name="TextBox 3">
            <a:extLst>
              <a:ext uri="{FF2B5EF4-FFF2-40B4-BE49-F238E27FC236}">
                <a16:creationId xmlns:a16="http://schemas.microsoft.com/office/drawing/2014/main" id="{41FAF7AA-348A-6544-A8E6-0E2F44BE519E}"/>
              </a:ext>
            </a:extLst>
          </p:cNvPr>
          <p:cNvSpPr txBox="1"/>
          <p:nvPr/>
        </p:nvSpPr>
        <p:spPr>
          <a:xfrm>
            <a:off x="4929962" y="3597777"/>
            <a:ext cx="14524074" cy="61247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lang="pt-BR" sz="4000" dirty="0">
                <a:solidFill>
                  <a:schemeClr val="accent5"/>
                </a:solidFill>
                <a:latin typeface="Amazon Ember Light"/>
                <a:ea typeface="Amazon Ember Light"/>
                <a:cs typeface="Amazon Ember Light"/>
                <a:sym typeface="Amazon Ember Light"/>
              </a:rPr>
              <a:t>ANIVERSÁRIO CONHECIDO</a:t>
            </a:r>
          </a:p>
          <a:p>
            <a:pPr marL="0" marR="0" indent="0" algn="l" defTabSz="584200" rtl="0" fontAlgn="auto" latinLnBrk="0" hangingPunct="0">
              <a:lnSpc>
                <a:spcPct val="100000"/>
              </a:lnSpc>
              <a:spcBef>
                <a:spcPts val="0"/>
              </a:spcBef>
              <a:spcAft>
                <a:spcPts val="0"/>
              </a:spcAft>
              <a:buClrTx/>
              <a:buSzTx/>
              <a:buFontTx/>
              <a:buNone/>
              <a:tabLst/>
            </a:pPr>
            <a:endParaRPr kumimoji="0" lang="pt-BR" sz="4000" b="0" i="0" u="none" strike="noStrike" cap="none" spc="0" normalizeH="0" baseline="0" dirty="0">
              <a:ln>
                <a:noFill/>
              </a:ln>
              <a:solidFill>
                <a:schemeClr val="accent5"/>
              </a:solidFill>
              <a:effectLst/>
              <a:uFillTx/>
              <a:latin typeface="Amazon Ember Light"/>
              <a:ea typeface="Amazon Ember Light"/>
              <a:cs typeface="Amazon Ember Light"/>
              <a:sym typeface="Amazon Ember Light"/>
            </a:endParaRPr>
          </a:p>
          <a:p>
            <a:pPr marL="0" marR="0" indent="0" defTabSz="584200" rtl="0" fontAlgn="auto" latinLnBrk="0" hangingPunct="0">
              <a:lnSpc>
                <a:spcPct val="100000"/>
              </a:lnSpc>
              <a:spcBef>
                <a:spcPts val="0"/>
              </a:spcBef>
              <a:spcAft>
                <a:spcPts val="0"/>
              </a:spcAft>
              <a:buClrTx/>
              <a:buSzTx/>
              <a:buFontTx/>
              <a:buNone/>
              <a:tabLst/>
            </a:pPr>
            <a:r>
              <a:rPr lang="pt-BR" sz="4000" dirty="0">
                <a:solidFill>
                  <a:schemeClr val="accent2"/>
                </a:solidFill>
                <a:latin typeface="Amazon Ember Light"/>
                <a:ea typeface="Amazon Ember Light"/>
                <a:cs typeface="Amazon Ember Light"/>
                <a:sym typeface="Amazon Ember Light"/>
              </a:rPr>
              <a:t>USUÁRIO</a:t>
            </a:r>
          </a:p>
          <a:p>
            <a:pPr marL="0" marR="0" indent="0" defTabSz="584200" rtl="0" fontAlgn="auto" latinLnBrk="0" hangingPunct="0">
              <a:lnSpc>
                <a:spcPct val="100000"/>
              </a:lnSpc>
              <a:spcBef>
                <a:spcPts val="0"/>
              </a:spcBef>
              <a:spcAft>
                <a:spcPts val="0"/>
              </a:spcAft>
              <a:buClrTx/>
              <a:buSzTx/>
              <a:buFontTx/>
              <a:buNone/>
              <a:tabLst/>
            </a:pPr>
            <a:r>
              <a:rPr lang="pt-BR" sz="4000" dirty="0">
                <a:solidFill>
                  <a:schemeClr val="accent5"/>
                </a:solidFill>
                <a:latin typeface="Amazon Ember Light"/>
                <a:ea typeface="Amazon Ember Light"/>
                <a:cs typeface="Amazon Ember Light"/>
                <a:sym typeface="Amazon Ember Light"/>
              </a:rPr>
              <a:t>“Alexa, abra o cake walk”</a:t>
            </a:r>
          </a:p>
          <a:p>
            <a:pPr marL="0" marR="0" indent="0" defTabSz="584200" rtl="0" fontAlgn="auto" latinLnBrk="0" hangingPunct="0">
              <a:lnSpc>
                <a:spcPct val="100000"/>
              </a:lnSpc>
              <a:spcBef>
                <a:spcPts val="0"/>
              </a:spcBef>
              <a:spcAft>
                <a:spcPts val="0"/>
              </a:spcAft>
              <a:buClrTx/>
              <a:buSzTx/>
              <a:buFontTx/>
              <a:buNone/>
              <a:tabLst/>
            </a:pPr>
            <a:endParaRPr lang="pt-BR" sz="4000" dirty="0">
              <a:solidFill>
                <a:schemeClr val="accent5"/>
              </a:solidFill>
              <a:latin typeface="Amazon Ember Light"/>
              <a:ea typeface="Amazon Ember Light"/>
              <a:cs typeface="Amazon Ember Light"/>
              <a:sym typeface="Amazon Ember Light"/>
            </a:endParaRPr>
          </a:p>
          <a:p>
            <a:pPr marL="0" marR="0" indent="0" defTabSz="584200" rtl="0" fontAlgn="auto" latinLnBrk="0" hangingPunct="0">
              <a:lnSpc>
                <a:spcPct val="100000"/>
              </a:lnSpc>
              <a:spcBef>
                <a:spcPts val="0"/>
              </a:spcBef>
              <a:spcAft>
                <a:spcPts val="0"/>
              </a:spcAft>
              <a:buClrTx/>
              <a:buSzTx/>
              <a:buFontTx/>
              <a:buNone/>
              <a:tabLst/>
            </a:pPr>
            <a:r>
              <a:rPr lang="pt-BR" sz="4000" dirty="0">
                <a:solidFill>
                  <a:schemeClr val="accent2"/>
                </a:solidFill>
                <a:latin typeface="Amazon Ember Light"/>
                <a:ea typeface="Amazon Ember Light"/>
                <a:cs typeface="Amazon Ember Light"/>
                <a:sym typeface="Amazon Ember Light"/>
              </a:rPr>
              <a:t>ALEXA</a:t>
            </a:r>
          </a:p>
          <a:p>
            <a:pPr marL="0" marR="0" indent="0" defTabSz="584200" rtl="0" fontAlgn="auto" latinLnBrk="0" hangingPunct="0">
              <a:lnSpc>
                <a:spcPct val="100000"/>
              </a:lnSpc>
              <a:spcBef>
                <a:spcPts val="0"/>
              </a:spcBef>
              <a:spcAft>
                <a:spcPts val="0"/>
              </a:spcAft>
              <a:buClrTx/>
              <a:buSzTx/>
              <a:buFontTx/>
              <a:buNone/>
              <a:tabLst/>
            </a:pPr>
            <a:r>
              <a:rPr lang="pt-BR" sz="4000" dirty="0">
                <a:solidFill>
                  <a:schemeClr val="accent5"/>
                </a:solidFill>
                <a:latin typeface="Amazon Ember Light"/>
                <a:ea typeface="Amazon Ember Light"/>
                <a:cs typeface="Amazon Ember Light"/>
                <a:sym typeface="Amazon Ember Light"/>
              </a:rPr>
              <a:t>“Bem-vindo de volta! Faltam 219 dias para o seu 36˚ aniversário!”</a:t>
            </a:r>
          </a:p>
          <a:p>
            <a:pPr marL="0" marR="0" indent="0" algn="l" defTabSz="584200" rtl="0" fontAlgn="auto" latinLnBrk="0" hangingPunct="0">
              <a:lnSpc>
                <a:spcPct val="100000"/>
              </a:lnSpc>
              <a:spcBef>
                <a:spcPts val="0"/>
              </a:spcBef>
              <a:spcAft>
                <a:spcPts val="0"/>
              </a:spcAft>
              <a:buClrTx/>
              <a:buSzTx/>
              <a:buFontTx/>
              <a:buNone/>
              <a:tabLst/>
            </a:pPr>
            <a:endParaRPr kumimoji="0" lang="pt-BR" sz="4000" b="0" i="0" u="none" strike="noStrike" cap="none" spc="0" normalizeH="0" baseline="0" dirty="0">
              <a:ln>
                <a:noFill/>
              </a:ln>
              <a:solidFill>
                <a:schemeClr val="accent5"/>
              </a:solidFill>
              <a:effectLst/>
              <a:uFillTx/>
              <a:latin typeface="Amazon Ember Light"/>
              <a:ea typeface="Amazon Ember Light"/>
              <a:cs typeface="Amazon Ember Light"/>
              <a:sym typeface="Amazon Ember Light"/>
            </a:endParaRPr>
          </a:p>
          <a:p>
            <a:pPr marL="0" marR="0" indent="0" algn="l" defTabSz="584200" rtl="0" fontAlgn="auto" latinLnBrk="0" hangingPunct="0">
              <a:lnSpc>
                <a:spcPct val="100000"/>
              </a:lnSpc>
              <a:spcBef>
                <a:spcPts val="0"/>
              </a:spcBef>
              <a:spcAft>
                <a:spcPts val="0"/>
              </a:spcAft>
              <a:buClrTx/>
              <a:buSzTx/>
              <a:buFontTx/>
              <a:buNone/>
              <a:tabLst/>
            </a:pPr>
            <a:endParaRPr kumimoji="0" lang="pt-BR" sz="3200" b="0" i="0" u="none" strike="noStrike" cap="none" spc="0" normalizeH="0" baseline="0" dirty="0">
              <a:ln>
                <a:noFill/>
              </a:ln>
              <a:solidFill>
                <a:srgbClr val="0C1116"/>
              </a:solidFill>
              <a:effectLst/>
              <a:uFillTx/>
              <a:latin typeface="Amazon Ember Light"/>
              <a:ea typeface="Amazon Ember Light"/>
              <a:cs typeface="Amazon Ember Light"/>
              <a:sym typeface="Amazon Ember Light"/>
            </a:endParaRPr>
          </a:p>
        </p:txBody>
      </p:sp>
    </p:spTree>
    <p:extLst>
      <p:ext uri="{BB962C8B-B14F-4D97-AF65-F5344CB8AC3E}">
        <p14:creationId xmlns:p14="http://schemas.microsoft.com/office/powerpoint/2010/main" val="2305648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ED815C6-CC0F-834D-A4E9-076B2628811A}"/>
              </a:ext>
            </a:extLst>
          </p:cNvPr>
          <p:cNvSpPr>
            <a:spLocks noGrp="1"/>
          </p:cNvSpPr>
          <p:nvPr>
            <p:ph type="body" idx="1"/>
          </p:nvPr>
        </p:nvSpPr>
        <p:spPr>
          <a:xfrm>
            <a:off x="2098431" y="4203482"/>
            <a:ext cx="21031200" cy="3839048"/>
          </a:xfrm>
        </p:spPr>
        <p:txBody>
          <a:bodyPr/>
          <a:lstStyle/>
          <a:p>
            <a:pPr marL="0" indent="0" algn="ctr">
              <a:buNone/>
            </a:pPr>
            <a:r>
              <a:rPr lang="en-US" sz="7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Quem lidera a conversa? </a:t>
            </a:r>
            <a:r>
              <a:rPr lang="en-US" sz="7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Alexa</a:t>
            </a:r>
            <a:r>
              <a:rPr lang="en-US" sz="7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t>
            </a:r>
            <a:r>
              <a:rPr lang="en-US" sz="72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O usuário</a:t>
            </a:r>
            <a:r>
              <a:rPr lang="en-US" sz="7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t>
            </a:r>
            <a:endPar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345893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86E1D84F-67A4-BF45-899C-BC6416A258E8}"/>
              </a:ext>
            </a:extLst>
          </p:cNvPr>
          <p:cNvSpPr>
            <a:spLocks noGrp="1"/>
          </p:cNvSpPr>
          <p:nvPr>
            <p:ph type="title"/>
          </p:nvPr>
        </p:nvSpPr>
        <p:spPr>
          <a:xfrm>
            <a:off x="1676400" y="730253"/>
            <a:ext cx="21031200" cy="1215778"/>
          </a:xfrm>
        </p:spPr>
        <p:txBody>
          <a:bodyPr/>
          <a:lstStyle/>
          <a:p>
            <a:r>
              <a:rPr lang="en-US" dirty="0"/>
              <a:t>O usuário lidera a conversa</a:t>
            </a:r>
          </a:p>
        </p:txBody>
      </p:sp>
      <p:sp>
        <p:nvSpPr>
          <p:cNvPr id="19" name="Text Placeholder 18">
            <a:extLst>
              <a:ext uri="{FF2B5EF4-FFF2-40B4-BE49-F238E27FC236}">
                <a16:creationId xmlns:a16="http://schemas.microsoft.com/office/drawing/2014/main" id="{A7E3EA84-910A-C049-B774-7C879A98B4DC}"/>
              </a:ext>
            </a:extLst>
          </p:cNvPr>
          <p:cNvSpPr>
            <a:spLocks noGrp="1"/>
          </p:cNvSpPr>
          <p:nvPr>
            <p:ph type="body" sz="quarter" idx="11"/>
          </p:nvPr>
        </p:nvSpPr>
        <p:spPr>
          <a:xfrm>
            <a:off x="1676401" y="2125056"/>
            <a:ext cx="21031198" cy="888752"/>
          </a:xfrm>
        </p:spPr>
        <p:txBody>
          <a:bodyPr/>
          <a:lstStyle/>
          <a:p>
            <a:r>
              <a:rPr lang="en-US" dirty="0" err="1"/>
              <a:t>Cada</a:t>
            </a:r>
            <a:r>
              <a:rPr lang="en-US" dirty="0"/>
              <a:t> </a:t>
            </a:r>
            <a:r>
              <a:rPr lang="en-US" dirty="0" err="1"/>
              <a:t>chamada</a:t>
            </a:r>
            <a:r>
              <a:rPr lang="en-US" dirty="0"/>
              <a:t> e </a:t>
            </a:r>
            <a:r>
              <a:rPr lang="en-US" dirty="0" err="1"/>
              <a:t>resposta</a:t>
            </a:r>
            <a:r>
              <a:rPr lang="en-US" dirty="0"/>
              <a:t> </a:t>
            </a:r>
            <a:r>
              <a:rPr lang="en-US" dirty="0" err="1"/>
              <a:t>representa</a:t>
            </a:r>
            <a:r>
              <a:rPr lang="en-US" dirty="0"/>
              <a:t> uma </a:t>
            </a:r>
            <a:r>
              <a:rPr lang="en-US" dirty="0" err="1"/>
              <a:t>rodada</a:t>
            </a:r>
            <a:endParaRPr lang="en-US" dirty="0"/>
          </a:p>
        </p:txBody>
      </p:sp>
      <p:grpSp>
        <p:nvGrpSpPr>
          <p:cNvPr id="67" name="Group 66">
            <a:extLst>
              <a:ext uri="{FF2B5EF4-FFF2-40B4-BE49-F238E27FC236}">
                <a16:creationId xmlns:a16="http://schemas.microsoft.com/office/drawing/2014/main" id="{3486F395-2986-2245-A08A-F33278DFA4B7}"/>
              </a:ext>
            </a:extLst>
          </p:cNvPr>
          <p:cNvGrpSpPr/>
          <p:nvPr/>
        </p:nvGrpSpPr>
        <p:grpSpPr>
          <a:xfrm>
            <a:off x="1780450" y="3445077"/>
            <a:ext cx="13514532" cy="10135900"/>
            <a:chOff x="1017855" y="1605856"/>
            <a:chExt cx="6757266" cy="5067950"/>
          </a:xfrm>
        </p:grpSpPr>
        <p:pic>
          <p:nvPicPr>
            <p:cNvPr id="66" name="Picture 65">
              <a:extLst>
                <a:ext uri="{FF2B5EF4-FFF2-40B4-BE49-F238E27FC236}">
                  <a16:creationId xmlns:a16="http://schemas.microsoft.com/office/drawing/2014/main" id="{05F1DEC4-73EC-B447-89A9-7ADC55C4D1C7}"/>
                </a:ext>
              </a:extLst>
            </p:cNvPr>
            <p:cNvPicPr>
              <a:picLocks noChangeAspect="1"/>
            </p:cNvPicPr>
            <p:nvPr/>
          </p:nvPicPr>
          <p:blipFill>
            <a:blip r:embed="rId3"/>
            <a:stretch>
              <a:fillRect/>
            </a:stretch>
          </p:blipFill>
          <p:spPr>
            <a:xfrm>
              <a:off x="1017855" y="1605856"/>
              <a:ext cx="6757266" cy="5067950"/>
            </a:xfrm>
            <a:prstGeom prst="rect">
              <a:avLst/>
            </a:prstGeom>
          </p:spPr>
        </p:pic>
        <p:sp>
          <p:nvSpPr>
            <p:cNvPr id="37" name="Rectangle 36">
              <a:extLst>
                <a:ext uri="{FF2B5EF4-FFF2-40B4-BE49-F238E27FC236}">
                  <a16:creationId xmlns:a16="http://schemas.microsoft.com/office/drawing/2014/main" id="{2989E17F-F144-B040-8E35-1B768AB9464A}"/>
                </a:ext>
              </a:extLst>
            </p:cNvPr>
            <p:cNvSpPr/>
            <p:nvPr/>
          </p:nvSpPr>
          <p:spPr>
            <a:xfrm>
              <a:off x="1970285" y="2154783"/>
              <a:ext cx="5170966" cy="1679486"/>
            </a:xfrm>
            <a:prstGeom prst="rect">
              <a:avLst/>
            </a:prstGeom>
            <a:noFill/>
            <a:ln w="63500">
              <a:solidFill>
                <a:srgbClr val="00CAFF"/>
              </a:solidFill>
              <a:miter lim="400000"/>
            </a:ln>
            <a:extLst>
              <a:ext uri="{C572A759-6A51-4108-AA02-DFA0A04FC94B}">
                <ma14:wrappingTextBoxFlag xmlns="" xmlns:ma14="http://schemas.microsoft.com/office/mac/drawingml/2011/main" val="1"/>
              </a:ext>
            </a:extLst>
          </p:spPr>
          <p:txBody>
            <a:bodyPr wrap="square" lIns="76200" tIns="76200" rIns="76200" bIns="76200" rtlCol="0" anchor="ctr">
              <a:spAutoFit/>
            </a:bodyPr>
            <a:lstStyle/>
            <a:p>
              <a:pPr algn="l">
                <a:lnSpc>
                  <a:spcPct val="120000"/>
                </a:lnSpc>
              </a:pPr>
              <a:endParaRPr lang="en-US" sz="10000" b="1" spc="200" dirty="0">
                <a:solidFill>
                  <a:srgbClr val="00CAFF"/>
                </a:solidFill>
                <a:latin typeface="Amazon Ember" charset="0"/>
                <a:ea typeface="Amazon Ember" charset="0"/>
                <a:cs typeface="Amazon Ember" charset="0"/>
              </a:endParaRPr>
            </a:p>
          </p:txBody>
        </p:sp>
        <p:sp>
          <p:nvSpPr>
            <p:cNvPr id="39" name="Rectangle 38">
              <a:extLst>
                <a:ext uri="{FF2B5EF4-FFF2-40B4-BE49-F238E27FC236}">
                  <a16:creationId xmlns:a16="http://schemas.microsoft.com/office/drawing/2014/main" id="{B659C08D-59E3-DE4A-BA5B-96173DB7C62C}"/>
                </a:ext>
              </a:extLst>
            </p:cNvPr>
            <p:cNvSpPr/>
            <p:nvPr/>
          </p:nvSpPr>
          <p:spPr>
            <a:xfrm>
              <a:off x="2129057" y="4023149"/>
              <a:ext cx="5170966" cy="2353035"/>
            </a:xfrm>
            <a:prstGeom prst="rect">
              <a:avLst/>
            </a:prstGeom>
            <a:ln w="63500">
              <a:solidFill>
                <a:srgbClr val="00CAFF"/>
              </a:solidFill>
              <a:miter lim="400000"/>
            </a:ln>
            <a:extLst>
              <a:ext uri="{C572A759-6A51-4108-AA02-DFA0A04FC94B}">
                <ma14:wrappingTextBoxFlag xmlns="" xmlns:ma14="http://schemas.microsoft.com/office/mac/drawingml/2011/main" val="1"/>
              </a:ext>
            </a:extLst>
          </p:spPr>
          <p:txBody>
            <a:bodyPr wrap="square" lIns="76200" tIns="76200" rIns="76200" bIns="76200" rtlCol="0" anchor="ctr">
              <a:spAutoFit/>
            </a:bodyPr>
            <a:lstStyle/>
            <a:p>
              <a:pPr algn="l">
                <a:lnSpc>
                  <a:spcPct val="120000"/>
                </a:lnSpc>
              </a:pPr>
              <a:endParaRPr lang="en-US" sz="10000" b="1" spc="200" dirty="0">
                <a:solidFill>
                  <a:srgbClr val="00CAFF"/>
                </a:solidFill>
                <a:latin typeface="Amazon Ember" charset="0"/>
                <a:ea typeface="Amazon Ember" charset="0"/>
                <a:cs typeface="Amazon Ember" charset="0"/>
              </a:endParaRPr>
            </a:p>
          </p:txBody>
        </p:sp>
      </p:grpSp>
      <p:sp>
        <p:nvSpPr>
          <p:cNvPr id="43" name="TextBox 42">
            <a:extLst>
              <a:ext uri="{FF2B5EF4-FFF2-40B4-BE49-F238E27FC236}">
                <a16:creationId xmlns:a16="http://schemas.microsoft.com/office/drawing/2014/main" id="{E3098559-BB9C-5C46-9496-30478091CD1E}"/>
              </a:ext>
            </a:extLst>
          </p:cNvPr>
          <p:cNvSpPr txBox="1"/>
          <p:nvPr/>
        </p:nvSpPr>
        <p:spPr>
          <a:xfrm>
            <a:off x="16482339" y="5556920"/>
            <a:ext cx="8823149" cy="1246495"/>
          </a:xfrm>
          <a:prstGeom prst="rect">
            <a:avLst/>
          </a:prstGeom>
          <a:noFill/>
        </p:spPr>
        <p:txBody>
          <a:bodyPr wrap="square" rtlCol="0">
            <a:spAutoFit/>
          </a:bodyPr>
          <a:lstStyle/>
          <a:p>
            <a:r>
              <a:rPr lang="en-US" sz="7500"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Primeiro</a:t>
            </a:r>
            <a:r>
              <a:rPr lang="en-US" sz="7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t>
            </a:r>
            <a:r>
              <a:rPr lang="en-US" sz="7500"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turno</a:t>
            </a:r>
            <a:endParaRPr lang="en-US" sz="7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4" name="TextBox 43">
            <a:extLst>
              <a:ext uri="{FF2B5EF4-FFF2-40B4-BE49-F238E27FC236}">
                <a16:creationId xmlns:a16="http://schemas.microsoft.com/office/drawing/2014/main" id="{094DF59F-6FA7-1C46-922A-B6DD95044146}"/>
              </a:ext>
            </a:extLst>
          </p:cNvPr>
          <p:cNvSpPr txBox="1"/>
          <p:nvPr/>
        </p:nvSpPr>
        <p:spPr>
          <a:xfrm>
            <a:off x="15969571" y="8279663"/>
            <a:ext cx="8823149" cy="1246495"/>
          </a:xfrm>
          <a:prstGeom prst="rect">
            <a:avLst/>
          </a:prstGeom>
          <a:noFill/>
        </p:spPr>
        <p:txBody>
          <a:bodyPr wrap="square" rtlCol="0">
            <a:spAutoFit/>
          </a:bodyPr>
          <a:lstStyle/>
          <a:p>
            <a:r>
              <a:rPr lang="en-US" sz="7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Segundo </a:t>
            </a:r>
            <a:r>
              <a:rPr lang="en-US" sz="7500"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turno</a:t>
            </a:r>
            <a:endParaRPr lang="en-US" sz="7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6" name="TextBox 45">
            <a:extLst>
              <a:ext uri="{FF2B5EF4-FFF2-40B4-BE49-F238E27FC236}">
                <a16:creationId xmlns:a16="http://schemas.microsoft.com/office/drawing/2014/main" id="{40E76B07-DC85-5A42-AB56-079EF7754A21}"/>
              </a:ext>
            </a:extLst>
          </p:cNvPr>
          <p:cNvSpPr txBox="1"/>
          <p:nvPr/>
        </p:nvSpPr>
        <p:spPr>
          <a:xfrm>
            <a:off x="13681388" y="3162897"/>
            <a:ext cx="8303197" cy="1246495"/>
          </a:xfrm>
          <a:prstGeom prst="rect">
            <a:avLst/>
          </a:prstGeom>
          <a:noFill/>
        </p:spPr>
        <p:txBody>
          <a:bodyPr wrap="square" rtlCol="0">
            <a:spAutoFit/>
          </a:bodyPr>
          <a:lstStyle/>
          <a:p>
            <a:r>
              <a:rPr lang="en-US" sz="7500"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Situação</a:t>
            </a:r>
            <a:endParaRPr lang="en-US" sz="75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54" name="Straight Arrow Connector 53">
            <a:extLst>
              <a:ext uri="{FF2B5EF4-FFF2-40B4-BE49-F238E27FC236}">
                <a16:creationId xmlns:a16="http://schemas.microsoft.com/office/drawing/2014/main" id="{597C4447-A294-394E-B7E5-D49D20A19A39}"/>
              </a:ext>
            </a:extLst>
          </p:cNvPr>
          <p:cNvCxnSpPr>
            <a:cxnSpLocks/>
          </p:cNvCxnSpPr>
          <p:nvPr/>
        </p:nvCxnSpPr>
        <p:spPr>
          <a:xfrm flipH="1" flipV="1">
            <a:off x="7120652" y="3808157"/>
            <a:ext cx="8565914" cy="83104"/>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E9F33FC-4B9C-A14B-A05A-C10B6F30DFC0}"/>
              </a:ext>
            </a:extLst>
          </p:cNvPr>
          <p:cNvCxnSpPr>
            <a:cxnSpLocks/>
          </p:cNvCxnSpPr>
          <p:nvPr/>
        </p:nvCxnSpPr>
        <p:spPr>
          <a:xfrm flipH="1">
            <a:off x="14027241" y="6180168"/>
            <a:ext cx="3318650"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38DBDE7-8EA3-104C-8753-C2B3EBC51BF7}"/>
              </a:ext>
            </a:extLst>
          </p:cNvPr>
          <p:cNvCxnSpPr>
            <a:cxnSpLocks/>
          </p:cNvCxnSpPr>
          <p:nvPr/>
        </p:nvCxnSpPr>
        <p:spPr>
          <a:xfrm flipH="1">
            <a:off x="14105173" y="9095271"/>
            <a:ext cx="2658827"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C3F0D56-458D-7D4B-8EA0-1EBC2A415A7C}"/>
              </a:ext>
            </a:extLst>
          </p:cNvPr>
          <p:cNvSpPr/>
          <p:nvPr/>
        </p:nvSpPr>
        <p:spPr>
          <a:xfrm>
            <a:off x="0" y="0"/>
            <a:ext cx="24384000" cy="144000"/>
          </a:xfrm>
          <a:prstGeom prst="rect">
            <a:avLst/>
          </a:prstGeom>
          <a:solidFill>
            <a:srgbClr val="42C3F5"/>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1229282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49F21-6433-6649-8E12-5B11B3A02FC9}"/>
              </a:ext>
            </a:extLst>
          </p:cNvPr>
          <p:cNvSpPr>
            <a:spLocks noGrp="1"/>
          </p:cNvSpPr>
          <p:nvPr>
            <p:ph type="title"/>
          </p:nvPr>
        </p:nvSpPr>
        <p:spPr/>
        <p:txBody>
          <a:bodyPr/>
          <a:lstStyle/>
          <a:p>
            <a:r>
              <a:rPr lang="en-US" dirty="0"/>
              <a:t>O </a:t>
            </a:r>
            <a:r>
              <a:rPr lang="en-US" dirty="0" err="1"/>
              <a:t>Alexathon</a:t>
            </a:r>
            <a:r>
              <a:rPr lang="en-US" dirty="0"/>
              <a:t>.</a:t>
            </a:r>
          </a:p>
        </p:txBody>
      </p:sp>
      <p:sp>
        <p:nvSpPr>
          <p:cNvPr id="3" name="Content Placeholder 2">
            <a:extLst>
              <a:ext uri="{FF2B5EF4-FFF2-40B4-BE49-F238E27FC236}">
                <a16:creationId xmlns:a16="http://schemas.microsoft.com/office/drawing/2014/main" id="{B6F74886-885C-8946-BCA5-3D4B82D29157}"/>
              </a:ext>
            </a:extLst>
          </p:cNvPr>
          <p:cNvSpPr>
            <a:spLocks noGrp="1"/>
          </p:cNvSpPr>
          <p:nvPr>
            <p:ph idx="1"/>
          </p:nvPr>
        </p:nvSpPr>
        <p:spPr/>
        <p:txBody>
          <a:bodyPr/>
          <a:lstStyle/>
          <a:p>
            <a:r>
              <a:rPr lang="en-US" dirty="0"/>
              <a:t>7 horas para </a:t>
            </a:r>
            <a:r>
              <a:rPr lang="en-US" dirty="0" err="1"/>
              <a:t>desenvolver</a:t>
            </a:r>
            <a:r>
              <a:rPr lang="en-US" dirty="0"/>
              <a:t> a Skill</a:t>
            </a:r>
          </a:p>
          <a:p>
            <a:r>
              <a:rPr lang="en-US" dirty="0" err="1"/>
              <a:t>Grupos</a:t>
            </a:r>
            <a:r>
              <a:rPr lang="en-US" dirty="0"/>
              <a:t> </a:t>
            </a:r>
            <a:r>
              <a:rPr lang="en-US" dirty="0" err="1"/>
              <a:t>diversificados</a:t>
            </a:r>
            <a:r>
              <a:rPr lang="en-US" dirty="0"/>
              <a:t> (Designers e </a:t>
            </a:r>
            <a:r>
              <a:rPr lang="en-US" dirty="0" err="1"/>
              <a:t>Desenvolvedores</a:t>
            </a:r>
            <a:r>
              <a:rPr lang="en-US" dirty="0"/>
              <a:t>)</a:t>
            </a:r>
          </a:p>
          <a:p>
            <a:r>
              <a:rPr lang="en-US" dirty="0" err="1"/>
              <a:t>Grupos</a:t>
            </a:r>
            <a:r>
              <a:rPr lang="en-US" dirty="0"/>
              <a:t> com 4 </a:t>
            </a:r>
            <a:r>
              <a:rPr lang="en-US" dirty="0" err="1"/>
              <a:t>pessoas</a:t>
            </a:r>
            <a:endParaRPr lang="en-US" dirty="0"/>
          </a:p>
          <a:p>
            <a:r>
              <a:rPr lang="en-US" dirty="0"/>
              <a:t>Skills </a:t>
            </a:r>
            <a:r>
              <a:rPr lang="en-US" dirty="0" err="1"/>
              <a:t>devem</a:t>
            </a:r>
            <a:r>
              <a:rPr lang="en-US" dirty="0"/>
              <a:t> </a:t>
            </a:r>
            <a:r>
              <a:rPr lang="en-US" dirty="0" err="1"/>
              <a:t>estar</a:t>
            </a:r>
            <a:r>
              <a:rPr lang="en-US" dirty="0"/>
              <a:t> </a:t>
            </a:r>
            <a:r>
              <a:rPr lang="en-US" dirty="0" err="1"/>
              <a:t>em</a:t>
            </a:r>
            <a:r>
              <a:rPr lang="en-US" dirty="0"/>
              <a:t> </a:t>
            </a:r>
            <a:r>
              <a:rPr lang="en-US" dirty="0" err="1"/>
              <a:t>português</a:t>
            </a:r>
            <a:endParaRPr lang="en-US" dirty="0"/>
          </a:p>
          <a:p>
            <a:r>
              <a:rPr lang="en-US" dirty="0" err="1"/>
              <a:t>Sua</a:t>
            </a:r>
            <a:r>
              <a:rPr lang="en-US" dirty="0"/>
              <a:t> Skill </a:t>
            </a:r>
            <a:r>
              <a:rPr lang="en-US" dirty="0" err="1"/>
              <a:t>nao</a:t>
            </a:r>
            <a:r>
              <a:rPr lang="en-US" dirty="0"/>
              <a:t> </a:t>
            </a:r>
            <a:r>
              <a:rPr lang="en-US" dirty="0" err="1"/>
              <a:t>precisa</a:t>
            </a:r>
            <a:r>
              <a:rPr lang="en-US" dirty="0"/>
              <a:t> se </a:t>
            </a:r>
            <a:r>
              <a:rPr lang="en-US" dirty="0" err="1"/>
              <a:t>limitar</a:t>
            </a:r>
            <a:r>
              <a:rPr lang="en-US" dirty="0"/>
              <a:t> </a:t>
            </a:r>
            <a:r>
              <a:rPr lang="en-US" dirty="0" err="1"/>
              <a:t>somente</a:t>
            </a:r>
            <a:r>
              <a:rPr lang="en-US" dirty="0"/>
              <a:t> a </a:t>
            </a:r>
            <a:r>
              <a:rPr lang="en-US" dirty="0" err="1"/>
              <a:t>voz</a:t>
            </a:r>
            <a:endParaRPr lang="en-US" dirty="0"/>
          </a:p>
          <a:p>
            <a:r>
              <a:rPr lang="en-US" dirty="0" err="1"/>
              <a:t>Perguntem</a:t>
            </a:r>
            <a:r>
              <a:rPr lang="en-US" dirty="0"/>
              <a:t> a </a:t>
            </a:r>
            <a:r>
              <a:rPr lang="en-US" dirty="0" err="1"/>
              <a:t>vontade</a:t>
            </a:r>
            <a:r>
              <a:rPr lang="en-US" dirty="0"/>
              <a:t>!</a:t>
            </a:r>
          </a:p>
          <a:p>
            <a:pPr marL="0" indent="0">
              <a:buNone/>
            </a:pPr>
            <a:r>
              <a:rPr lang="en-US" dirty="0"/>
              <a:t> </a:t>
            </a:r>
          </a:p>
        </p:txBody>
      </p:sp>
    </p:spTree>
    <p:extLst>
      <p:ext uri="{BB962C8B-B14F-4D97-AF65-F5344CB8AC3E}">
        <p14:creationId xmlns:p14="http://schemas.microsoft.com/office/powerpoint/2010/main" val="1924219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86E1D84F-67A4-BF45-899C-BC6416A258E8}"/>
              </a:ext>
            </a:extLst>
          </p:cNvPr>
          <p:cNvSpPr>
            <a:spLocks noGrp="1"/>
          </p:cNvSpPr>
          <p:nvPr>
            <p:ph type="title"/>
          </p:nvPr>
        </p:nvSpPr>
        <p:spPr>
          <a:xfrm>
            <a:off x="1676400" y="730253"/>
            <a:ext cx="21031200" cy="1215778"/>
          </a:xfrm>
        </p:spPr>
        <p:txBody>
          <a:bodyPr/>
          <a:lstStyle/>
          <a:p>
            <a:r>
              <a:rPr lang="en-US" dirty="0"/>
              <a:t>Card de </a:t>
            </a:r>
            <a:r>
              <a:rPr lang="en-US" dirty="0" err="1"/>
              <a:t>situação</a:t>
            </a:r>
            <a:endParaRPr lang="en-US" dirty="0"/>
          </a:p>
        </p:txBody>
      </p:sp>
      <p:sp>
        <p:nvSpPr>
          <p:cNvPr id="19" name="Text Placeholder 18">
            <a:extLst>
              <a:ext uri="{FF2B5EF4-FFF2-40B4-BE49-F238E27FC236}">
                <a16:creationId xmlns:a16="http://schemas.microsoft.com/office/drawing/2014/main" id="{A7E3EA84-910A-C049-B774-7C879A98B4DC}"/>
              </a:ext>
            </a:extLst>
          </p:cNvPr>
          <p:cNvSpPr>
            <a:spLocks noGrp="1"/>
          </p:cNvSpPr>
          <p:nvPr>
            <p:ph type="body" sz="quarter" idx="11"/>
          </p:nvPr>
        </p:nvSpPr>
        <p:spPr>
          <a:xfrm>
            <a:off x="1676401" y="2125056"/>
            <a:ext cx="21031198" cy="888752"/>
          </a:xfrm>
        </p:spPr>
        <p:txBody>
          <a:bodyPr/>
          <a:lstStyle/>
          <a:p>
            <a:r>
              <a:rPr lang="en-US" dirty="0"/>
              <a:t>Comece a conversa com a </a:t>
            </a:r>
            <a:r>
              <a:rPr lang="en-US" dirty="0" err="1"/>
              <a:t>fala</a:t>
            </a:r>
            <a:r>
              <a:rPr lang="en-US" dirty="0"/>
              <a:t> </a:t>
            </a:r>
            <a:r>
              <a:rPr lang="en-US" dirty="0" err="1"/>
              <a:t>inicial</a:t>
            </a:r>
            <a:endParaRPr lang="en-US" dirty="0"/>
          </a:p>
        </p:txBody>
      </p:sp>
      <p:sp>
        <p:nvSpPr>
          <p:cNvPr id="4" name="TextBox 3">
            <a:extLst>
              <a:ext uri="{FF2B5EF4-FFF2-40B4-BE49-F238E27FC236}">
                <a16:creationId xmlns:a16="http://schemas.microsoft.com/office/drawing/2014/main" id="{B84990C0-CD6F-EE44-A0A2-CE5DB1162900}"/>
              </a:ext>
            </a:extLst>
          </p:cNvPr>
          <p:cNvSpPr txBox="1"/>
          <p:nvPr/>
        </p:nvSpPr>
        <p:spPr>
          <a:xfrm>
            <a:off x="1676400" y="3013808"/>
            <a:ext cx="14492512" cy="6986528"/>
          </a:xfrm>
          <a:prstGeom prst="rect">
            <a:avLst/>
          </a:prstGeom>
          <a:noFill/>
        </p:spPr>
        <p:txBody>
          <a:bodyPr wrap="square" rtlCol="0">
            <a:spAutoFit/>
          </a:bodyPr>
          <a:lstStyle/>
          <a:p>
            <a:pPr marL="571500" indent="-571500">
              <a:lnSpc>
                <a:spcPct val="200000"/>
              </a:lnSpc>
              <a:buClr>
                <a:schemeClr val="tx1"/>
              </a:buClr>
              <a:buFont typeface="Arial" panose="020B0604020202020204" pitchFamily="34" charset="0"/>
              <a:buChar char="•"/>
            </a:pPr>
            <a:r>
              <a:rPr lang="en-US" sz="5600" dirty="0" err="1">
                <a:solidFill>
                  <a:srgbClr val="FFC000"/>
                </a:solidFill>
              </a:rPr>
              <a:t>Fala</a:t>
            </a:r>
            <a:r>
              <a:rPr lang="en-US" sz="5600" dirty="0">
                <a:solidFill>
                  <a:srgbClr val="FFC000"/>
                </a:solidFill>
              </a:rPr>
              <a:t> </a:t>
            </a:r>
            <a:r>
              <a:rPr lang="en-US" sz="5600" dirty="0" err="1">
                <a:solidFill>
                  <a:srgbClr val="FFC000"/>
                </a:solidFill>
              </a:rPr>
              <a:t>inicial</a:t>
            </a:r>
            <a:r>
              <a:rPr lang="en-US" sz="5600" dirty="0">
                <a:solidFill>
                  <a:srgbClr val="FFC000"/>
                </a:solidFill>
              </a:rPr>
              <a:t>:</a:t>
            </a:r>
            <a:r>
              <a:rPr lang="en-US" sz="5600" dirty="0"/>
              <a:t> </a:t>
            </a:r>
            <a:r>
              <a:rPr lang="en-US" sz="5600" dirty="0">
                <a:solidFill>
                  <a:schemeClr val="tx2">
                    <a:lumMod val="20000"/>
                    <a:lumOff val="80000"/>
                  </a:schemeClr>
                </a:solidFill>
              </a:rPr>
              <a:t>O que o usuário </a:t>
            </a:r>
            <a:r>
              <a:rPr lang="en-US" sz="5600" dirty="0" err="1">
                <a:solidFill>
                  <a:schemeClr val="tx2">
                    <a:lumMod val="20000"/>
                    <a:lumOff val="80000"/>
                  </a:schemeClr>
                </a:solidFill>
              </a:rPr>
              <a:t>disse</a:t>
            </a:r>
            <a:endParaRPr lang="en-US" sz="5600" dirty="0">
              <a:solidFill>
                <a:schemeClr val="tx2">
                  <a:lumMod val="20000"/>
                  <a:lumOff val="80000"/>
                </a:schemeClr>
              </a:solidFill>
            </a:endParaRPr>
          </a:p>
          <a:p>
            <a:pPr marL="571500" indent="-571500">
              <a:lnSpc>
                <a:spcPct val="200000"/>
              </a:lnSpc>
              <a:buClr>
                <a:schemeClr val="tx1"/>
              </a:buClr>
              <a:buFont typeface="Arial" panose="020B0604020202020204" pitchFamily="34" charset="0"/>
              <a:buChar char="•"/>
            </a:pPr>
            <a:r>
              <a:rPr lang="en-US" sz="5600" dirty="0" err="1">
                <a:solidFill>
                  <a:schemeClr val="tx2">
                    <a:lumMod val="20000"/>
                    <a:lumOff val="80000"/>
                  </a:schemeClr>
                </a:solidFill>
              </a:rPr>
              <a:t>Situação</a:t>
            </a:r>
            <a:r>
              <a:rPr lang="en-US" sz="5600" dirty="0">
                <a:solidFill>
                  <a:schemeClr val="tx2">
                    <a:lumMod val="20000"/>
                    <a:lumOff val="80000"/>
                  </a:schemeClr>
                </a:solidFill>
              </a:rPr>
              <a:t>: Contexto</a:t>
            </a:r>
          </a:p>
          <a:p>
            <a:pPr marL="571500" indent="-571500">
              <a:lnSpc>
                <a:spcPct val="200000"/>
              </a:lnSpc>
              <a:buClr>
                <a:schemeClr val="tx1"/>
              </a:buClr>
              <a:buFont typeface="Arial" panose="020B0604020202020204" pitchFamily="34" charset="0"/>
              <a:buChar char="•"/>
            </a:pPr>
            <a:r>
              <a:rPr lang="en-US" sz="5600" dirty="0" err="1">
                <a:solidFill>
                  <a:srgbClr val="00CBFF"/>
                </a:solidFill>
              </a:rPr>
              <a:t>Resposta</a:t>
            </a:r>
            <a:r>
              <a:rPr lang="en-US" sz="5600" dirty="0">
                <a:solidFill>
                  <a:srgbClr val="00CBFF"/>
                </a:solidFill>
              </a:rPr>
              <a:t>: </a:t>
            </a:r>
            <a:r>
              <a:rPr lang="en-US" sz="5600" dirty="0">
                <a:solidFill>
                  <a:schemeClr val="tx2">
                    <a:lumMod val="20000"/>
                    <a:lumOff val="80000"/>
                  </a:schemeClr>
                </a:solidFill>
              </a:rPr>
              <a:t>O que a Alexa </a:t>
            </a:r>
            <a:r>
              <a:rPr lang="en-US" sz="5600" dirty="0" err="1">
                <a:solidFill>
                  <a:schemeClr val="tx2">
                    <a:lumMod val="20000"/>
                    <a:lumOff val="80000"/>
                  </a:schemeClr>
                </a:solidFill>
              </a:rPr>
              <a:t>disse</a:t>
            </a:r>
            <a:endParaRPr lang="en-US" sz="5600" dirty="0">
              <a:solidFill>
                <a:schemeClr val="tx2">
                  <a:lumMod val="20000"/>
                  <a:lumOff val="80000"/>
                </a:schemeClr>
              </a:solidFill>
            </a:endParaRPr>
          </a:p>
          <a:p>
            <a:pPr marL="571500" indent="-571500">
              <a:lnSpc>
                <a:spcPct val="200000"/>
              </a:lnSpc>
              <a:buClr>
                <a:schemeClr val="tx1"/>
              </a:buClr>
              <a:buFont typeface="Arial" panose="020B0604020202020204" pitchFamily="34" charset="0"/>
              <a:buChar char="•"/>
            </a:pPr>
            <a:r>
              <a:rPr lang="en-US" sz="5600" dirty="0">
                <a:solidFill>
                  <a:srgbClr val="00CBFF"/>
                </a:solidFill>
              </a:rPr>
              <a:t>Prompt: </a:t>
            </a:r>
            <a:r>
              <a:rPr lang="en-US" sz="5600" dirty="0" err="1">
                <a:solidFill>
                  <a:schemeClr val="tx2">
                    <a:lumMod val="20000"/>
                    <a:lumOff val="80000"/>
                  </a:schemeClr>
                </a:solidFill>
              </a:rPr>
              <a:t>Pergunta</a:t>
            </a:r>
            <a:r>
              <a:rPr lang="en-US" sz="5600" dirty="0">
                <a:solidFill>
                  <a:schemeClr val="tx2">
                    <a:lumMod val="20000"/>
                    <a:lumOff val="80000"/>
                  </a:schemeClr>
                </a:solidFill>
              </a:rPr>
              <a:t> que a Alexa fez</a:t>
            </a:r>
          </a:p>
        </p:txBody>
      </p:sp>
      <p:pic>
        <p:nvPicPr>
          <p:cNvPr id="25" name="Picture 24">
            <a:extLst>
              <a:ext uri="{FF2B5EF4-FFF2-40B4-BE49-F238E27FC236}">
                <a16:creationId xmlns:a16="http://schemas.microsoft.com/office/drawing/2014/main" id="{47885491-4A71-0A40-8B88-43BEF3E89FC3}"/>
              </a:ext>
            </a:extLst>
          </p:cNvPr>
          <p:cNvPicPr>
            <a:picLocks noChangeAspect="1"/>
          </p:cNvPicPr>
          <p:nvPr/>
        </p:nvPicPr>
        <p:blipFill>
          <a:blip r:embed="rId3"/>
          <a:stretch>
            <a:fillRect/>
          </a:stretch>
        </p:blipFill>
        <p:spPr>
          <a:xfrm>
            <a:off x="17924465" y="3013808"/>
            <a:ext cx="5368318" cy="9606464"/>
          </a:xfrm>
          <a:prstGeom prst="rect">
            <a:avLst/>
          </a:prstGeom>
        </p:spPr>
      </p:pic>
      <p:grpSp>
        <p:nvGrpSpPr>
          <p:cNvPr id="6" name="Group 5">
            <a:extLst>
              <a:ext uri="{FF2B5EF4-FFF2-40B4-BE49-F238E27FC236}">
                <a16:creationId xmlns:a16="http://schemas.microsoft.com/office/drawing/2014/main" id="{668B5D93-C2C7-0B49-B5BE-004AAD346F9B}"/>
              </a:ext>
            </a:extLst>
          </p:cNvPr>
          <p:cNvGrpSpPr/>
          <p:nvPr/>
        </p:nvGrpSpPr>
        <p:grpSpPr>
          <a:xfrm>
            <a:off x="26808568" y="965606"/>
            <a:ext cx="6538686" cy="13613880"/>
            <a:chOff x="7413174" y="1193000"/>
            <a:chExt cx="3269343" cy="6806940"/>
          </a:xfrm>
        </p:grpSpPr>
        <p:pic>
          <p:nvPicPr>
            <p:cNvPr id="23" name="Picture 22">
              <a:extLst>
                <a:ext uri="{FF2B5EF4-FFF2-40B4-BE49-F238E27FC236}">
                  <a16:creationId xmlns:a16="http://schemas.microsoft.com/office/drawing/2014/main" id="{FF494C45-6EDD-ED4A-ACE4-F0B4377FCF83}"/>
                </a:ext>
              </a:extLst>
            </p:cNvPr>
            <p:cNvPicPr>
              <a:picLocks noChangeAspect="1"/>
            </p:cNvPicPr>
            <p:nvPr/>
          </p:nvPicPr>
          <p:blipFill>
            <a:blip r:embed="rId4"/>
            <a:stretch>
              <a:fillRect/>
            </a:stretch>
          </p:blipFill>
          <p:spPr>
            <a:xfrm>
              <a:off x="7413174" y="1193000"/>
              <a:ext cx="3269343" cy="5850404"/>
            </a:xfrm>
            <a:prstGeom prst="rect">
              <a:avLst/>
            </a:prstGeom>
          </p:spPr>
        </p:pic>
        <p:sp>
          <p:nvSpPr>
            <p:cNvPr id="24" name="TextBox 23">
              <a:extLst>
                <a:ext uri="{FF2B5EF4-FFF2-40B4-BE49-F238E27FC236}">
                  <a16:creationId xmlns:a16="http://schemas.microsoft.com/office/drawing/2014/main" id="{3288EADB-7C43-F447-8AE0-5DD831957802}"/>
                </a:ext>
              </a:extLst>
            </p:cNvPr>
            <p:cNvSpPr txBox="1"/>
            <p:nvPr/>
          </p:nvSpPr>
          <p:spPr>
            <a:xfrm>
              <a:off x="7863352" y="1610280"/>
              <a:ext cx="2234642" cy="2354491"/>
            </a:xfrm>
            <a:prstGeom prst="rect">
              <a:avLst/>
            </a:prstGeom>
            <a:noFill/>
          </p:spPr>
          <p:txBody>
            <a:bodyPr wrap="square" rtlCol="0">
              <a:spAutoFit/>
            </a:bodyPr>
            <a:lstStyle/>
            <a:p>
              <a:r>
                <a:rPr lang="en-US" sz="10000" dirty="0">
                  <a:latin typeface="Amazon Ember" panose="020B0603020204020204" pitchFamily="34" charset="0"/>
                  <a:ea typeface="Amazon Ember" panose="020B0603020204020204" pitchFamily="34" charset="0"/>
                  <a:cs typeface="Amazon Ember" panose="020B0603020204020204" pitchFamily="34" charset="0"/>
                </a:rPr>
                <a:t>Open cake walk</a:t>
              </a:r>
            </a:p>
          </p:txBody>
        </p:sp>
        <p:sp>
          <p:nvSpPr>
            <p:cNvPr id="29" name="TextBox 28">
              <a:extLst>
                <a:ext uri="{FF2B5EF4-FFF2-40B4-BE49-F238E27FC236}">
                  <a16:creationId xmlns:a16="http://schemas.microsoft.com/office/drawing/2014/main" id="{C644566C-4559-074A-B7D5-26B7EC152CB2}"/>
                </a:ext>
              </a:extLst>
            </p:cNvPr>
            <p:cNvSpPr txBox="1"/>
            <p:nvPr/>
          </p:nvSpPr>
          <p:spPr>
            <a:xfrm>
              <a:off x="7863351" y="2558481"/>
              <a:ext cx="2234642" cy="3123932"/>
            </a:xfrm>
            <a:prstGeom prst="rect">
              <a:avLst/>
            </a:prstGeom>
            <a:noFill/>
          </p:spPr>
          <p:txBody>
            <a:bodyPr wrap="square" rtlCol="0">
              <a:spAutoFit/>
            </a:bodyPr>
            <a:lstStyle/>
            <a:p>
              <a:r>
                <a:rPr lang="en-US" sz="10000" dirty="0">
                  <a:latin typeface="Amazon Ember" panose="020B0603020204020204" pitchFamily="34" charset="0"/>
                  <a:ea typeface="Amazon Ember" panose="020B0603020204020204" pitchFamily="34" charset="0"/>
                  <a:cs typeface="Amazon Ember" panose="020B0603020204020204" pitchFamily="34" charset="0"/>
                </a:rPr>
                <a:t>Birthday Unknown</a:t>
              </a:r>
            </a:p>
          </p:txBody>
        </p:sp>
        <p:sp>
          <p:nvSpPr>
            <p:cNvPr id="30" name="TextBox 29">
              <a:extLst>
                <a:ext uri="{FF2B5EF4-FFF2-40B4-BE49-F238E27FC236}">
                  <a16:creationId xmlns:a16="http://schemas.microsoft.com/office/drawing/2014/main" id="{2FA370C1-38F8-3C43-82F3-A301A2F14960}"/>
                </a:ext>
              </a:extLst>
            </p:cNvPr>
            <p:cNvSpPr txBox="1"/>
            <p:nvPr/>
          </p:nvSpPr>
          <p:spPr>
            <a:xfrm>
              <a:off x="7863351" y="3869777"/>
              <a:ext cx="2234642" cy="3893374"/>
            </a:xfrm>
            <a:prstGeom prst="rect">
              <a:avLst/>
            </a:prstGeom>
            <a:noFill/>
          </p:spPr>
          <p:txBody>
            <a:bodyPr wrap="square" rtlCol="0">
              <a:spAutoFit/>
            </a:bodyPr>
            <a:lstStyle/>
            <a:p>
              <a:r>
                <a:rPr lang="en-US" sz="10000" dirty="0">
                  <a:latin typeface="Amazon Ember" panose="020B0603020204020204" pitchFamily="34" charset="0"/>
                  <a:ea typeface="Amazon Ember" panose="020B0603020204020204" pitchFamily="34" charset="0"/>
                  <a:cs typeface="Amazon Ember" panose="020B0603020204020204" pitchFamily="34" charset="0"/>
                </a:rPr>
                <a:t>Hello! Welcome to Cake Walk</a:t>
              </a:r>
            </a:p>
          </p:txBody>
        </p:sp>
        <p:sp>
          <p:nvSpPr>
            <p:cNvPr id="31" name="TextBox 30">
              <a:extLst>
                <a:ext uri="{FF2B5EF4-FFF2-40B4-BE49-F238E27FC236}">
                  <a16:creationId xmlns:a16="http://schemas.microsoft.com/office/drawing/2014/main" id="{52D9FC69-D75A-A545-B90A-0AB120253333}"/>
                </a:ext>
              </a:extLst>
            </p:cNvPr>
            <p:cNvSpPr txBox="1"/>
            <p:nvPr/>
          </p:nvSpPr>
          <p:spPr>
            <a:xfrm>
              <a:off x="7863351" y="4876008"/>
              <a:ext cx="2234642" cy="3123932"/>
            </a:xfrm>
            <a:prstGeom prst="rect">
              <a:avLst/>
            </a:prstGeom>
            <a:noFill/>
          </p:spPr>
          <p:txBody>
            <a:bodyPr wrap="square" rtlCol="0">
              <a:spAutoFit/>
            </a:bodyPr>
            <a:lstStyle/>
            <a:p>
              <a:r>
                <a:rPr lang="en-US" sz="10000" dirty="0">
                  <a:latin typeface="Amazon Ember" panose="020B0603020204020204" pitchFamily="34" charset="0"/>
                  <a:ea typeface="Amazon Ember" panose="020B0603020204020204" pitchFamily="34" charset="0"/>
                  <a:cs typeface="Amazon Ember" panose="020B0603020204020204" pitchFamily="34" charset="0"/>
                </a:rPr>
                <a:t>What is your birthday?</a:t>
              </a:r>
            </a:p>
          </p:txBody>
        </p:sp>
      </p:grpSp>
      <p:sp>
        <p:nvSpPr>
          <p:cNvPr id="12" name="Rectangle 11">
            <a:extLst>
              <a:ext uri="{FF2B5EF4-FFF2-40B4-BE49-F238E27FC236}">
                <a16:creationId xmlns:a16="http://schemas.microsoft.com/office/drawing/2014/main" id="{BD13D2D2-5A11-C345-AC29-3858609C5815}"/>
              </a:ext>
            </a:extLst>
          </p:cNvPr>
          <p:cNvSpPr/>
          <p:nvPr/>
        </p:nvSpPr>
        <p:spPr>
          <a:xfrm>
            <a:off x="0" y="0"/>
            <a:ext cx="24384000" cy="144000"/>
          </a:xfrm>
          <a:prstGeom prst="rect">
            <a:avLst/>
          </a:prstGeom>
          <a:solidFill>
            <a:srgbClr val="42C3F5"/>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1933536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br>
              <a:rPr lang="en-US" dirty="0"/>
            </a:br>
            <a:r>
              <a:rPr lang="en-US" dirty="0"/>
              <a:t>4. </a:t>
            </a:r>
            <a:r>
              <a:rPr lang="en-US" dirty="0" err="1"/>
              <a:t>Implementando</a:t>
            </a:r>
            <a:r>
              <a:rPr lang="en-US" dirty="0"/>
              <a:t> uma Skill</a:t>
            </a:r>
            <a:br>
              <a:rPr lang="en-US" dirty="0"/>
            </a:br>
            <a:endParaRPr lang="en-US" dirty="0"/>
          </a:p>
        </p:txBody>
      </p:sp>
    </p:spTree>
    <p:extLst>
      <p:ext uri="{BB962C8B-B14F-4D97-AF65-F5344CB8AC3E}">
        <p14:creationId xmlns:p14="http://schemas.microsoft.com/office/powerpoint/2010/main" val="3276560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7953" y="6662059"/>
            <a:ext cx="22796205" cy="4889239"/>
          </a:xfrm>
        </p:spPr>
        <p:txBody>
          <a:bodyPr>
            <a:normAutofit/>
          </a:bodyPr>
          <a:lstStyle/>
          <a:p>
            <a:pPr marL="0" indent="0">
              <a:buNone/>
            </a:pPr>
            <a:r>
              <a:rPr lang="pt-BR" sz="5400" dirty="0"/>
              <a:t>1. </a:t>
            </a:r>
            <a:r>
              <a:rPr lang="pt-BR" sz="5400" b="1" dirty="0"/>
              <a:t>Seja adaptável: </a:t>
            </a:r>
            <a:r>
              <a:rPr lang="pt-BR" sz="5400" dirty="0"/>
              <a:t>Deixe os usuários falarem com as próprias palavras</a:t>
            </a:r>
          </a:p>
          <a:p>
            <a:pPr marL="0" indent="0">
              <a:buNone/>
            </a:pPr>
            <a:r>
              <a:rPr lang="pt-BR" sz="5400" dirty="0"/>
              <a:t>2. </a:t>
            </a:r>
            <a:r>
              <a:rPr lang="pt-BR" sz="5400" b="1" dirty="0"/>
              <a:t>Seja pessoal: </a:t>
            </a:r>
            <a:r>
              <a:rPr lang="pt-BR" sz="5400" dirty="0"/>
              <a:t>Individualize suas conversas</a:t>
            </a:r>
          </a:p>
          <a:p>
            <a:pPr marL="0" indent="0">
              <a:buNone/>
            </a:pPr>
            <a:r>
              <a:rPr lang="pt-BR" sz="5400" dirty="0"/>
              <a:t>3. </a:t>
            </a:r>
            <a:r>
              <a:rPr lang="pt-BR" sz="5400" b="1" dirty="0"/>
              <a:t>Esteja disponível: </a:t>
            </a:r>
            <a:r>
              <a:rPr lang="pt-BR" sz="5400" dirty="0"/>
              <a:t>Acabe com menus, deixe todas as opções simples</a:t>
            </a:r>
          </a:p>
          <a:p>
            <a:pPr marL="0" indent="0">
              <a:buNone/>
            </a:pPr>
            <a:r>
              <a:rPr lang="pt-BR" sz="5400" dirty="0"/>
              <a:t>4. </a:t>
            </a:r>
            <a:r>
              <a:rPr lang="pt-BR" sz="5400" b="1" dirty="0"/>
              <a:t>Seja relacionável: </a:t>
            </a:r>
            <a:r>
              <a:rPr lang="pt-BR" sz="5400" dirty="0"/>
              <a:t>Fale com ele, não para ele</a:t>
            </a:r>
          </a:p>
          <a:p>
            <a:pPr marL="0" indent="0">
              <a:buNone/>
            </a:pPr>
            <a:endParaRPr lang="pt-BR" sz="5400" dirty="0"/>
          </a:p>
        </p:txBody>
      </p:sp>
      <p:sp>
        <p:nvSpPr>
          <p:cNvPr id="4" name="Alexa Has Many Skills"/>
          <p:cNvSpPr txBox="1"/>
          <p:nvPr/>
        </p:nvSpPr>
        <p:spPr>
          <a:xfrm>
            <a:off x="-16707" y="1003759"/>
            <a:ext cx="24417414" cy="2896177"/>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lvl1pPr defTabSz="914400">
              <a:lnSpc>
                <a:spcPct val="90000"/>
              </a:lnSpc>
              <a:defRPr sz="4000" spc="200">
                <a:solidFill>
                  <a:srgbClr val="DDDDDD"/>
                </a:solidFill>
              </a:defRPr>
            </a:lvl1pPr>
          </a:lstStyle>
          <a:p>
            <a:pPr marL="0" marR="0" lvl="0" indent="0" algn="ctr" defTabSz="1371600" rtl="0" eaLnBrk="1" fontAlgn="auto" latinLnBrk="0" hangingPunct="0">
              <a:lnSpc>
                <a:spcPct val="90000"/>
              </a:lnSpc>
              <a:spcBef>
                <a:spcPts val="0"/>
              </a:spcBef>
              <a:spcAft>
                <a:spcPts val="0"/>
              </a:spcAft>
              <a:buClrTx/>
              <a:buSzTx/>
              <a:buFontTx/>
              <a:buNone/>
              <a:tabLst/>
              <a:defRPr/>
            </a:pPr>
            <a:r>
              <a:rPr kumimoji="0" lang="pt-BR" sz="9900" b="1" i="0" u="none" strike="noStrike" kern="0" cap="none" spc="0" normalizeH="0" baseline="0" dirty="0">
                <a:ln>
                  <a:noFill/>
                </a:ln>
                <a:solidFill>
                  <a:srgbClr val="DDDDDD"/>
                </a:solidFill>
                <a:effectLst/>
                <a:uLnTx/>
                <a:uFillTx/>
                <a:latin typeface="Amazon Ember Thin" charset="0"/>
                <a:ea typeface="Amazon Ember Thin" charset="0"/>
                <a:cs typeface="Amazon Ember Thin" charset="0"/>
                <a:sym typeface="Amazon Ember Light"/>
              </a:rPr>
              <a:t>O ideal para os </a:t>
            </a:r>
            <a:r>
              <a:rPr kumimoji="0" lang="pt-BR" sz="9900" b="1" i="0" u="none" strike="noStrike" kern="0" cap="none" spc="0" normalizeH="0" baseline="0" dirty="0">
                <a:ln>
                  <a:noFill/>
                </a:ln>
                <a:solidFill>
                  <a:srgbClr val="42C3F5"/>
                </a:solidFill>
                <a:effectLst/>
                <a:uLnTx/>
                <a:uFillTx/>
                <a:latin typeface="Amazon Ember Thin" charset="0"/>
                <a:ea typeface="Amazon Ember Thin" charset="0"/>
                <a:cs typeface="Amazon Ember Thin" charset="0"/>
                <a:sym typeface="Amazon Ember Light"/>
              </a:rPr>
              <a:t>padrões de design</a:t>
            </a:r>
          </a:p>
          <a:p>
            <a:pPr marL="0" marR="0" lvl="0" indent="0" algn="ctr" defTabSz="1371600" rtl="0" eaLnBrk="1" fontAlgn="auto" latinLnBrk="0" hangingPunct="0">
              <a:lnSpc>
                <a:spcPct val="90000"/>
              </a:lnSpc>
              <a:spcBef>
                <a:spcPts val="0"/>
              </a:spcBef>
              <a:spcAft>
                <a:spcPts val="0"/>
              </a:spcAft>
              <a:buClrTx/>
              <a:buSzTx/>
              <a:buFontTx/>
              <a:buNone/>
              <a:tabLst/>
              <a:defRPr/>
            </a:pPr>
            <a:endParaRPr kumimoji="0" sz="9900" b="1" i="0" u="none" strike="noStrike" kern="0" cap="none" spc="0" normalizeH="0" baseline="0" noProof="0" dirty="0">
              <a:ln>
                <a:noFill/>
              </a:ln>
              <a:solidFill>
                <a:srgbClr val="DDDDDD"/>
              </a:solidFill>
              <a:effectLst/>
              <a:uLnTx/>
              <a:uFillTx/>
              <a:latin typeface="Amazon Ember Thin" charset="0"/>
              <a:ea typeface="Amazon Ember Thin" charset="0"/>
              <a:cs typeface="Amazon Ember Thin" charset="0"/>
              <a:sym typeface="Amazon Ember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3787" y="3243862"/>
            <a:ext cx="12116423" cy="3048157"/>
          </a:xfrm>
          <a:prstGeom prst="rect">
            <a:avLst/>
          </a:prstGeom>
        </p:spPr>
      </p:pic>
      <p:sp>
        <p:nvSpPr>
          <p:cNvPr id="5" name="Rectangle 4">
            <a:extLst>
              <a:ext uri="{FF2B5EF4-FFF2-40B4-BE49-F238E27FC236}">
                <a16:creationId xmlns:a16="http://schemas.microsoft.com/office/drawing/2014/main" id="{1F994BC5-04F8-4841-BEBD-BFD889632FBF}"/>
              </a:ext>
            </a:extLst>
          </p:cNvPr>
          <p:cNvSpPr/>
          <p:nvPr/>
        </p:nvSpPr>
        <p:spPr>
          <a:xfrm>
            <a:off x="0" y="0"/>
            <a:ext cx="24384000" cy="144000"/>
          </a:xfrm>
          <a:prstGeom prst="rect">
            <a:avLst/>
          </a:prstGeom>
          <a:solidFill>
            <a:srgbClr val="42C3F5"/>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3670229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5103617" y="5836471"/>
            <a:ext cx="12116423" cy="3048157"/>
          </a:xfrm>
          <a:prstGeom prst="rect">
            <a:avLst/>
          </a:prstGeom>
        </p:spPr>
      </p:pic>
      <p:sp>
        <p:nvSpPr>
          <p:cNvPr id="3" name="Content Placeholder 2"/>
          <p:cNvSpPr>
            <a:spLocks noGrp="1"/>
          </p:cNvSpPr>
          <p:nvPr>
            <p:ph idx="1"/>
          </p:nvPr>
        </p:nvSpPr>
        <p:spPr>
          <a:xfrm>
            <a:off x="2220686" y="2947266"/>
            <a:ext cx="20023494" cy="9715604"/>
          </a:xfrm>
        </p:spPr>
        <p:txBody>
          <a:bodyPr>
            <a:noAutofit/>
          </a:bodyPr>
          <a:lstStyle/>
          <a:p>
            <a:pPr marL="0" indent="0">
              <a:buNone/>
            </a:pPr>
            <a:r>
              <a:rPr lang="pt-BR" sz="4400" dirty="0"/>
              <a:t>1. Faça só uma coisa, mas faça muito bem</a:t>
            </a:r>
          </a:p>
          <a:p>
            <a:pPr marL="0" indent="0">
              <a:buNone/>
            </a:pPr>
            <a:r>
              <a:rPr lang="pt-BR" sz="4400" dirty="0"/>
              <a:t>2. Use um nome de invocação memorável e fácil de falar</a:t>
            </a:r>
          </a:p>
          <a:p>
            <a:pPr marL="0" indent="0">
              <a:buNone/>
            </a:pPr>
            <a:r>
              <a:rPr lang="pt-BR" sz="4400" dirty="0"/>
              <a:t>3. Simplifique escolhas</a:t>
            </a:r>
          </a:p>
          <a:p>
            <a:pPr marL="0" indent="0">
              <a:buNone/>
            </a:pPr>
            <a:r>
              <a:rPr lang="pt-BR" sz="4400" dirty="0"/>
              <a:t>4. Inclua uma variedade de respostas</a:t>
            </a:r>
          </a:p>
          <a:p>
            <a:pPr marL="0" indent="0">
              <a:buNone/>
            </a:pPr>
            <a:r>
              <a:rPr lang="pt-BR" sz="4400" dirty="0"/>
              <a:t>5. Provenha ajuda contextual</a:t>
            </a:r>
          </a:p>
          <a:p>
            <a:pPr marL="0" indent="0">
              <a:buNone/>
            </a:pPr>
            <a:r>
              <a:rPr lang="pt-BR" sz="4400" dirty="0"/>
              <a:t>6. Faça testes beta</a:t>
            </a:r>
          </a:p>
        </p:txBody>
      </p:sp>
      <p:sp>
        <p:nvSpPr>
          <p:cNvPr id="4" name="Alexa Has Many Skills"/>
          <p:cNvSpPr txBox="1"/>
          <p:nvPr/>
        </p:nvSpPr>
        <p:spPr>
          <a:xfrm>
            <a:off x="-16707" y="1003759"/>
            <a:ext cx="24417414" cy="1525033"/>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lvl1pPr defTabSz="914400">
              <a:lnSpc>
                <a:spcPct val="90000"/>
              </a:lnSpc>
              <a:defRPr sz="4000" spc="200">
                <a:solidFill>
                  <a:srgbClr val="DDDDDD"/>
                </a:solidFill>
              </a:defRPr>
            </a:lvl1pPr>
          </a:lstStyle>
          <a:p>
            <a:pPr marL="0" marR="0" lvl="0" indent="0" algn="ctr" defTabSz="1371600" rtl="0" eaLnBrk="1" fontAlgn="auto" latinLnBrk="0" hangingPunct="0">
              <a:lnSpc>
                <a:spcPct val="90000"/>
              </a:lnSpc>
              <a:spcBef>
                <a:spcPts val="0"/>
              </a:spcBef>
              <a:spcAft>
                <a:spcPts val="0"/>
              </a:spcAft>
              <a:buClrTx/>
              <a:buSzTx/>
              <a:buFontTx/>
              <a:buNone/>
              <a:tabLst/>
              <a:defRPr/>
            </a:pPr>
            <a:r>
              <a:rPr kumimoji="0" lang="pt-BR" sz="9900" b="1" i="0" u="none" strike="noStrike" kern="0" cap="none" spc="0" normalizeH="0" baseline="0" noProof="0" dirty="0">
                <a:ln>
                  <a:noFill/>
                </a:ln>
                <a:solidFill>
                  <a:srgbClr val="DDDDDD"/>
                </a:solidFill>
                <a:effectLst/>
                <a:uLnTx/>
                <a:uFillTx/>
                <a:latin typeface="Amazon Ember Thin" charset="0"/>
                <a:ea typeface="Amazon Ember Thin" charset="0"/>
                <a:cs typeface="Amazon Ember Thin" charset="0"/>
                <a:sym typeface="Amazon Ember Light"/>
              </a:rPr>
              <a:t>Coisas</a:t>
            </a:r>
            <a:r>
              <a:rPr lang="pt-BR" sz="9900" b="1" spc="0" dirty="0">
                <a:latin typeface="Amazon Ember Thin" charset="0"/>
                <a:ea typeface="Amazon Ember Thin" charset="0"/>
                <a:cs typeface="Amazon Ember Thin" charset="0"/>
                <a:sym typeface="Amazon Ember Light"/>
              </a:rPr>
              <a:t> que toda skill da Alexa deve fazer</a:t>
            </a:r>
            <a:endParaRPr kumimoji="0" lang="pt-BR" sz="9900" b="1" i="0" u="none" strike="noStrike" kern="0" cap="none" spc="0" normalizeH="0" baseline="0" noProof="0" dirty="0">
              <a:ln>
                <a:noFill/>
              </a:ln>
              <a:solidFill>
                <a:srgbClr val="DDDDDD"/>
              </a:solidFill>
              <a:effectLst/>
              <a:uLnTx/>
              <a:uFillTx/>
              <a:latin typeface="Amazon Ember Thin" charset="0"/>
              <a:ea typeface="Amazon Ember Thin" charset="0"/>
              <a:cs typeface="Amazon Ember Thin" charset="0"/>
              <a:sym typeface="Amazon Ember Light"/>
            </a:endParaRPr>
          </a:p>
        </p:txBody>
      </p:sp>
      <p:sp>
        <p:nvSpPr>
          <p:cNvPr id="5" name="Rectangle 4">
            <a:extLst>
              <a:ext uri="{FF2B5EF4-FFF2-40B4-BE49-F238E27FC236}">
                <a16:creationId xmlns:a16="http://schemas.microsoft.com/office/drawing/2014/main" id="{44934B34-0621-2549-A919-5762064E0DB3}"/>
              </a:ext>
            </a:extLst>
          </p:cNvPr>
          <p:cNvSpPr/>
          <p:nvPr/>
        </p:nvSpPr>
        <p:spPr>
          <a:xfrm>
            <a:off x="0" y="0"/>
            <a:ext cx="24384000" cy="144000"/>
          </a:xfrm>
          <a:prstGeom prst="rect">
            <a:avLst/>
          </a:prstGeom>
          <a:solidFill>
            <a:srgbClr val="42C3F5"/>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pic>
        <p:nvPicPr>
          <p:cNvPr id="7" name="Picture 6">
            <a:extLst>
              <a:ext uri="{FF2B5EF4-FFF2-40B4-BE49-F238E27FC236}">
                <a16:creationId xmlns:a16="http://schemas.microsoft.com/office/drawing/2014/main" id="{12CEBA93-E3C0-0549-9D84-7F434E893007}"/>
              </a:ext>
            </a:extLst>
          </p:cNvPr>
          <p:cNvPicPr>
            <a:picLocks noChangeAspect="1"/>
          </p:cNvPicPr>
          <p:nvPr/>
        </p:nvPicPr>
        <p:blipFill rotWithShape="1">
          <a:blip r:embed="rId4">
            <a:extLst>
              <a:ext uri="{28A0092B-C50C-407E-A947-70E740481C1C}">
                <a14:useLocalDpi xmlns:a14="http://schemas.microsoft.com/office/drawing/2010/main" val="0"/>
              </a:ext>
            </a:extLst>
          </a:blip>
          <a:srcRect t="27243"/>
          <a:stretch/>
        </p:blipFill>
        <p:spPr>
          <a:xfrm>
            <a:off x="16027400" y="13198554"/>
            <a:ext cx="8356600" cy="517446"/>
          </a:xfrm>
          <a:prstGeom prst="rect">
            <a:avLst/>
          </a:prstGeom>
        </p:spPr>
      </p:pic>
    </p:spTree>
    <p:extLst>
      <p:ext uri="{BB962C8B-B14F-4D97-AF65-F5344CB8AC3E}">
        <p14:creationId xmlns:p14="http://schemas.microsoft.com/office/powerpoint/2010/main" val="587031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58751" y="5634487"/>
            <a:ext cx="19836881" cy="7633643"/>
          </a:xfrm>
        </p:spPr>
        <p:txBody>
          <a:bodyPr>
            <a:normAutofit/>
          </a:bodyPr>
          <a:lstStyle/>
          <a:p>
            <a:pPr marL="1028700" indent="-1028700">
              <a:buFont typeface="+mj-lt"/>
              <a:buAutoNum type="arabicPeriod"/>
            </a:pPr>
            <a:r>
              <a:rPr lang="pt-BR" sz="6000" dirty="0"/>
              <a:t>Idealize</a:t>
            </a:r>
          </a:p>
          <a:p>
            <a:pPr marL="1028700" indent="-1028700">
              <a:buFont typeface="+mj-lt"/>
              <a:buAutoNum type="arabicPeriod"/>
            </a:pPr>
            <a:r>
              <a:rPr lang="pt-BR" sz="6000" dirty="0"/>
              <a:t>Identifique seus usuários</a:t>
            </a:r>
          </a:p>
          <a:p>
            <a:pPr marL="1028700" indent="-1028700">
              <a:buFont typeface="+mj-lt"/>
              <a:buAutoNum type="arabicPeriod"/>
            </a:pPr>
            <a:r>
              <a:rPr lang="pt-BR" sz="6000" dirty="0"/>
              <a:t>Faça o script!	</a:t>
            </a:r>
          </a:p>
          <a:p>
            <a:pPr marL="1028700" indent="-1028700">
              <a:buFont typeface="+mj-lt"/>
              <a:buAutoNum type="arabicPeriod"/>
            </a:pPr>
            <a:r>
              <a:rPr lang="pt-BR" sz="6000" dirty="0"/>
              <a:t>Anote sinônimos de fala	</a:t>
            </a:r>
          </a:p>
          <a:p>
            <a:pPr marL="1028700" indent="-1028700">
              <a:buFont typeface="+mj-lt"/>
              <a:buAutoNum type="arabicPeriod"/>
            </a:pPr>
            <a:r>
              <a:rPr lang="pt-BR" sz="6000" dirty="0"/>
              <a:t>Encontre espaços na lógica contextual</a:t>
            </a:r>
          </a:p>
          <a:p>
            <a:pPr marL="1028700" indent="-1028700">
              <a:buFont typeface="+mj-lt"/>
              <a:buAutoNum type="arabicPeriod"/>
            </a:pPr>
            <a:r>
              <a:rPr lang="pt-BR" sz="6000" dirty="0"/>
              <a:t>Reduza o desgaste das conversas</a:t>
            </a:r>
          </a:p>
          <a:p>
            <a:endParaRPr lang="en-US" sz="6000" dirty="0"/>
          </a:p>
          <a:p>
            <a:endParaRPr lang="en-US" sz="6000" dirty="0"/>
          </a:p>
        </p:txBody>
      </p:sp>
      <p:sp>
        <p:nvSpPr>
          <p:cNvPr id="4" name="Alexa Has Many Skills"/>
          <p:cNvSpPr txBox="1"/>
          <p:nvPr/>
        </p:nvSpPr>
        <p:spPr>
          <a:xfrm>
            <a:off x="-16707" y="1003759"/>
            <a:ext cx="24417414" cy="1525033"/>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lvl1pPr defTabSz="914400">
              <a:lnSpc>
                <a:spcPct val="90000"/>
              </a:lnSpc>
              <a:defRPr sz="4000" spc="200">
                <a:solidFill>
                  <a:srgbClr val="DDDDDD"/>
                </a:solidFill>
              </a:defRPr>
            </a:lvl1pPr>
          </a:lstStyle>
          <a:p>
            <a:pPr marL="0" marR="0" lvl="0" indent="0" algn="ctr" defTabSz="1371600" rtl="0" eaLnBrk="1" fontAlgn="auto" latinLnBrk="0" hangingPunct="0">
              <a:lnSpc>
                <a:spcPct val="90000"/>
              </a:lnSpc>
              <a:spcBef>
                <a:spcPts val="0"/>
              </a:spcBef>
              <a:spcAft>
                <a:spcPts val="0"/>
              </a:spcAft>
              <a:buClrTx/>
              <a:buSzTx/>
              <a:buFontTx/>
              <a:buNone/>
              <a:tabLst/>
              <a:defRPr/>
            </a:pPr>
            <a:r>
              <a:rPr kumimoji="0" lang="pt-BR" sz="9900" b="1" i="0" u="none" strike="noStrike" kern="0" cap="none" spc="0" normalizeH="0" baseline="0" noProof="0" dirty="0">
                <a:ln>
                  <a:noFill/>
                </a:ln>
                <a:solidFill>
                  <a:srgbClr val="42C3F5"/>
                </a:solidFill>
                <a:effectLst/>
                <a:uLnTx/>
                <a:uFillTx/>
                <a:latin typeface="Amazon Ember Thin" charset="0"/>
                <a:ea typeface="Amazon Ember Thin" charset="0"/>
                <a:cs typeface="Amazon Ember Thin" charset="0"/>
                <a:sym typeface="Amazon Ember Light"/>
              </a:rPr>
              <a:t>Design de voz</a:t>
            </a:r>
            <a:r>
              <a:rPr lang="pt-BR" sz="9900" b="1" spc="0" dirty="0">
                <a:latin typeface="Amazon Ember Thin" charset="0"/>
                <a:ea typeface="Amazon Ember Thin" charset="0"/>
                <a:cs typeface="Amazon Ember Thin" charset="0"/>
                <a:sym typeface="Amazon Ember Light"/>
              </a:rPr>
              <a:t>, o </a:t>
            </a:r>
            <a:r>
              <a:rPr lang="pt-BR" sz="9900" b="1" spc="0" dirty="0" err="1">
                <a:latin typeface="Amazon Ember Thin" charset="0"/>
                <a:ea typeface="Amazon Ember Thin" charset="0"/>
                <a:cs typeface="Amazon Ember Thin" charset="0"/>
                <a:sym typeface="Amazon Ember Light"/>
              </a:rPr>
              <a:t>checklist</a:t>
            </a:r>
            <a:endParaRPr kumimoji="0" lang="pt-BR" sz="9900" b="1" i="0" u="none" strike="noStrike" kern="0" cap="none" spc="0" normalizeH="0" baseline="0" noProof="0" dirty="0">
              <a:ln>
                <a:noFill/>
              </a:ln>
              <a:solidFill>
                <a:srgbClr val="DDDDDD"/>
              </a:solidFill>
              <a:effectLst/>
              <a:uLnTx/>
              <a:uFillTx/>
              <a:latin typeface="Amazon Ember Thin" charset="0"/>
              <a:ea typeface="Amazon Ember Thin" charset="0"/>
              <a:cs typeface="Amazon Ember Thin" charset="0"/>
              <a:sym typeface="Amazon Ember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2320" y="2528801"/>
            <a:ext cx="10119360" cy="3004185"/>
          </a:xfrm>
          <a:prstGeom prst="rect">
            <a:avLst/>
          </a:prstGeom>
        </p:spPr>
      </p:pic>
      <p:sp>
        <p:nvSpPr>
          <p:cNvPr id="5" name="Rectangle 4">
            <a:extLst>
              <a:ext uri="{FF2B5EF4-FFF2-40B4-BE49-F238E27FC236}">
                <a16:creationId xmlns:a16="http://schemas.microsoft.com/office/drawing/2014/main" id="{A0605553-5A85-8141-BB0F-A3F17181E7C4}"/>
              </a:ext>
            </a:extLst>
          </p:cNvPr>
          <p:cNvSpPr/>
          <p:nvPr/>
        </p:nvSpPr>
        <p:spPr>
          <a:xfrm>
            <a:off x="0" y="0"/>
            <a:ext cx="24384000" cy="144000"/>
          </a:xfrm>
          <a:prstGeom prst="rect">
            <a:avLst/>
          </a:prstGeom>
          <a:solidFill>
            <a:srgbClr val="42C3F5"/>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215564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br>
              <a:rPr lang="en-US" dirty="0"/>
            </a:br>
            <a:r>
              <a:rPr lang="en-US" dirty="0"/>
              <a:t>5. </a:t>
            </a:r>
            <a:r>
              <a:rPr lang="en-US" dirty="0" err="1"/>
              <a:t>Dicas</a:t>
            </a:r>
            <a:r>
              <a:rPr lang="en-US" dirty="0"/>
              <a:t> de </a:t>
            </a:r>
            <a:r>
              <a:rPr lang="en-US" dirty="0" err="1"/>
              <a:t>certificação</a:t>
            </a:r>
            <a:br>
              <a:rPr lang="en-US" dirty="0"/>
            </a:br>
            <a:endParaRPr lang="en-US" dirty="0"/>
          </a:p>
        </p:txBody>
      </p:sp>
    </p:spTree>
    <p:extLst>
      <p:ext uri="{BB962C8B-B14F-4D97-AF65-F5344CB8AC3E}">
        <p14:creationId xmlns:p14="http://schemas.microsoft.com/office/powerpoint/2010/main" val="230262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2" name="Amazon Confidential"/>
          <p:cNvSpPr txBox="1"/>
          <p:nvPr/>
        </p:nvSpPr>
        <p:spPr>
          <a:xfrm>
            <a:off x="22560279" y="246761"/>
            <a:ext cx="1615517" cy="2921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r" defTabSz="825497">
              <a:spcBef>
                <a:spcPts val="500"/>
              </a:spcBef>
              <a:defRPr sz="1200" spc="21">
                <a:solidFill>
                  <a:srgbClr val="FFFFFF">
                    <a:alpha val="50000"/>
                  </a:srgbClr>
                </a:solidFill>
                <a:latin typeface="Amazon Ember"/>
                <a:ea typeface="Amazon Ember"/>
                <a:cs typeface="Amazon Ember"/>
                <a:sym typeface="Amazon Ember"/>
              </a:defRPr>
            </a:lvl1pPr>
          </a:lstStyle>
          <a:p>
            <a:r>
              <a:rPr dirty="0"/>
              <a:t>Amazon Confidential</a:t>
            </a:r>
          </a:p>
        </p:txBody>
      </p:sp>
      <p:pic>
        <p:nvPicPr>
          <p:cNvPr id="443" name="Image" descr="Image"/>
          <p:cNvPicPr>
            <a:picLocks noChangeAspect="1"/>
          </p:cNvPicPr>
          <p:nvPr/>
        </p:nvPicPr>
        <p:blipFill>
          <a:blip r:embed="rId3"/>
          <a:stretch>
            <a:fillRect/>
          </a:stretch>
        </p:blipFill>
        <p:spPr>
          <a:xfrm>
            <a:off x="10014567" y="4687827"/>
            <a:ext cx="4354866" cy="4340346"/>
          </a:xfrm>
          <a:prstGeom prst="rect">
            <a:avLst/>
          </a:prstGeom>
          <a:ln w="12700">
            <a:miter lim="400000"/>
          </a:ln>
        </p:spPr>
      </p:pic>
      <p:sp>
        <p:nvSpPr>
          <p:cNvPr id="4" name="Shape 538"/>
          <p:cNvSpPr/>
          <p:nvPr/>
        </p:nvSpPr>
        <p:spPr>
          <a:xfrm>
            <a:off x="5341109" y="10230856"/>
            <a:ext cx="13722906" cy="1077218"/>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p>
            <a:pPr defTabSz="685800">
              <a:defRPr sz="4000">
                <a:solidFill>
                  <a:srgbClr val="FFFFFF"/>
                </a:solidFill>
                <a:latin typeface="Cambria"/>
                <a:ea typeface="Cambria"/>
                <a:cs typeface="Cambria"/>
                <a:sym typeface="Cambria"/>
              </a:defRPr>
            </a:pPr>
            <a:r>
              <a:rPr lang="en-US" sz="6000" dirty="0">
                <a:solidFill>
                  <a:srgbClr val="FFFFFF"/>
                </a:solidFill>
                <a:latin typeface="Nexa" charset="0"/>
                <a:ea typeface="Nexa" charset="0"/>
                <a:cs typeface="Nexa" charset="0"/>
                <a:sym typeface="Cambria"/>
              </a:rPr>
              <a:t>Perguntas?</a:t>
            </a:r>
          </a:p>
        </p:txBody>
      </p:sp>
    </p:spTree>
    <p:extLst>
      <p:ext uri="{BB962C8B-B14F-4D97-AF65-F5344CB8AC3E}">
        <p14:creationId xmlns:p14="http://schemas.microsoft.com/office/powerpoint/2010/main" val="303095992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5103617" y="5836471"/>
            <a:ext cx="12116423" cy="3048157"/>
          </a:xfrm>
          <a:prstGeom prst="rect">
            <a:avLst/>
          </a:prstGeom>
        </p:spPr>
      </p:pic>
      <p:sp>
        <p:nvSpPr>
          <p:cNvPr id="3" name="Content Placeholder 2"/>
          <p:cNvSpPr>
            <a:spLocks noGrp="1"/>
          </p:cNvSpPr>
          <p:nvPr>
            <p:ph idx="1"/>
          </p:nvPr>
        </p:nvSpPr>
        <p:spPr>
          <a:xfrm>
            <a:off x="2220686" y="2947266"/>
            <a:ext cx="20023494" cy="9715604"/>
          </a:xfrm>
        </p:spPr>
        <p:txBody>
          <a:bodyPr>
            <a:noAutofit/>
          </a:bodyPr>
          <a:lstStyle/>
          <a:p>
            <a:pPr marL="0" indent="0">
              <a:buNone/>
            </a:pPr>
            <a:r>
              <a:rPr lang="pt-BR" sz="4400" dirty="0"/>
              <a:t>1. Melhoria de desempenho dos Alunos.</a:t>
            </a:r>
          </a:p>
          <a:p>
            <a:pPr marL="0" indent="0">
              <a:buNone/>
            </a:pPr>
            <a:r>
              <a:rPr lang="pt-BR" sz="4400" dirty="0"/>
              <a:t>2. </a:t>
            </a:r>
            <a:r>
              <a:rPr lang="pt-BR" sz="4400" dirty="0" err="1"/>
              <a:t>Smart</a:t>
            </a:r>
            <a:r>
              <a:rPr lang="pt-BR" sz="4400" dirty="0"/>
              <a:t> Campus.</a:t>
            </a:r>
          </a:p>
          <a:p>
            <a:pPr marL="0" indent="0">
              <a:buNone/>
            </a:pPr>
            <a:r>
              <a:rPr lang="pt-BR" sz="4400" dirty="0"/>
              <a:t>3. Alunos com </a:t>
            </a:r>
            <a:r>
              <a:rPr lang="pt-BR" sz="4400" dirty="0" err="1"/>
              <a:t>nescessidades</a:t>
            </a:r>
            <a:r>
              <a:rPr lang="pt-BR" sz="4400" dirty="0"/>
              <a:t> especiais.</a:t>
            </a:r>
          </a:p>
          <a:p>
            <a:pPr marL="0" indent="0">
              <a:buNone/>
            </a:pPr>
            <a:r>
              <a:rPr lang="pt-BR" sz="4400" dirty="0"/>
              <a:t>4. Agenda de estudos.</a:t>
            </a:r>
          </a:p>
          <a:p>
            <a:pPr marL="0" indent="0">
              <a:buNone/>
            </a:pPr>
            <a:r>
              <a:rPr lang="pt-BR" sz="4400" dirty="0"/>
              <a:t>5. Ferramentas para o professor.</a:t>
            </a:r>
          </a:p>
          <a:p>
            <a:pPr marL="0" indent="0">
              <a:buNone/>
            </a:pPr>
            <a:endParaRPr lang="pt-BR" sz="4400" dirty="0"/>
          </a:p>
          <a:p>
            <a:pPr marL="0" indent="0">
              <a:buNone/>
            </a:pPr>
            <a:endParaRPr lang="pt-BR" sz="4400" dirty="0"/>
          </a:p>
          <a:p>
            <a:pPr marL="0" indent="0">
              <a:buNone/>
            </a:pPr>
            <a:endParaRPr lang="pt-BR" sz="4400" dirty="0"/>
          </a:p>
          <a:p>
            <a:pPr marL="0" indent="0">
              <a:buNone/>
            </a:pPr>
            <a:r>
              <a:rPr lang="pt-BR" sz="4400" dirty="0"/>
              <a:t>Material de apoio: </a:t>
            </a:r>
            <a:r>
              <a:rPr lang="pt-BR" sz="4400" dirty="0" err="1"/>
              <a:t>github.com</a:t>
            </a:r>
            <a:r>
              <a:rPr lang="pt-BR" sz="4400" dirty="0"/>
              <a:t>/</a:t>
            </a:r>
            <a:r>
              <a:rPr lang="pt-BR" sz="4400" dirty="0" err="1"/>
              <a:t>JgSeike</a:t>
            </a:r>
            <a:r>
              <a:rPr lang="pt-BR" sz="4400" dirty="0"/>
              <a:t>/</a:t>
            </a:r>
            <a:r>
              <a:rPr lang="pt-BR" sz="4400" dirty="0" err="1"/>
              <a:t>Alexathon</a:t>
            </a:r>
            <a:endParaRPr lang="pt-BR" sz="4400" dirty="0"/>
          </a:p>
        </p:txBody>
      </p:sp>
      <p:sp>
        <p:nvSpPr>
          <p:cNvPr id="4" name="Alexa Has Many Skills"/>
          <p:cNvSpPr txBox="1"/>
          <p:nvPr/>
        </p:nvSpPr>
        <p:spPr>
          <a:xfrm>
            <a:off x="-16707" y="1003759"/>
            <a:ext cx="24417414" cy="1525033"/>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lvl1pPr defTabSz="914400">
              <a:lnSpc>
                <a:spcPct val="90000"/>
              </a:lnSpc>
              <a:defRPr sz="4000" spc="200">
                <a:solidFill>
                  <a:srgbClr val="DDDDDD"/>
                </a:solidFill>
              </a:defRPr>
            </a:lvl1pPr>
          </a:lstStyle>
          <a:p>
            <a:pPr marL="0" marR="0" lvl="0" indent="0" algn="ctr" defTabSz="1371600" rtl="0" eaLnBrk="1" fontAlgn="auto" latinLnBrk="0" hangingPunct="0">
              <a:lnSpc>
                <a:spcPct val="90000"/>
              </a:lnSpc>
              <a:spcBef>
                <a:spcPts val="0"/>
              </a:spcBef>
              <a:spcAft>
                <a:spcPts val="0"/>
              </a:spcAft>
              <a:buClrTx/>
              <a:buSzTx/>
              <a:buFontTx/>
              <a:buNone/>
              <a:tabLst/>
              <a:defRPr/>
            </a:pPr>
            <a:r>
              <a:rPr lang="pt-BR" sz="9900" b="1" spc="0" dirty="0">
                <a:latin typeface="Amazon Ember Thin" charset="0"/>
                <a:ea typeface="Amazon Ember Thin" charset="0"/>
                <a:cs typeface="Amazon Ember Thin" charset="0"/>
                <a:sym typeface="Amazon Ember Light"/>
              </a:rPr>
              <a:t>Temas:</a:t>
            </a:r>
          </a:p>
        </p:txBody>
      </p:sp>
      <p:sp>
        <p:nvSpPr>
          <p:cNvPr id="5" name="Rectangle 4">
            <a:extLst>
              <a:ext uri="{FF2B5EF4-FFF2-40B4-BE49-F238E27FC236}">
                <a16:creationId xmlns:a16="http://schemas.microsoft.com/office/drawing/2014/main" id="{44934B34-0621-2549-A919-5762064E0DB3}"/>
              </a:ext>
            </a:extLst>
          </p:cNvPr>
          <p:cNvSpPr/>
          <p:nvPr/>
        </p:nvSpPr>
        <p:spPr>
          <a:xfrm>
            <a:off x="0" y="0"/>
            <a:ext cx="24384000" cy="144000"/>
          </a:xfrm>
          <a:prstGeom prst="rect">
            <a:avLst/>
          </a:prstGeom>
          <a:solidFill>
            <a:srgbClr val="42C3F5"/>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1777792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Amazon Confidential"/>
          <p:cNvSpPr txBox="1"/>
          <p:nvPr/>
        </p:nvSpPr>
        <p:spPr>
          <a:xfrm>
            <a:off x="22560279" y="246761"/>
            <a:ext cx="1615517" cy="2921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r" defTabSz="825497">
              <a:spcBef>
                <a:spcPts val="500"/>
              </a:spcBef>
              <a:defRPr sz="1200" spc="21">
                <a:solidFill>
                  <a:srgbClr val="FFFFFF">
                    <a:alpha val="50000"/>
                  </a:srgbClr>
                </a:solidFill>
                <a:latin typeface="Amazon Ember"/>
                <a:ea typeface="Amazon Ember"/>
                <a:cs typeface="Amazon Ember"/>
                <a:sym typeface="Amazon Ember"/>
              </a:defRPr>
            </a:lvl1pPr>
          </a:lstStyle>
          <a:p>
            <a:r>
              <a:rPr dirty="0"/>
              <a:t>Amazon Confidential</a:t>
            </a:r>
          </a:p>
        </p:txBody>
      </p:sp>
      <p:pic>
        <p:nvPicPr>
          <p:cNvPr id="443" name="Image" descr="Image"/>
          <p:cNvPicPr>
            <a:picLocks noChangeAspect="1"/>
          </p:cNvPicPr>
          <p:nvPr/>
        </p:nvPicPr>
        <p:blipFill>
          <a:blip r:embed="rId3"/>
          <a:stretch>
            <a:fillRect/>
          </a:stretch>
        </p:blipFill>
        <p:spPr>
          <a:xfrm>
            <a:off x="10014567" y="4687827"/>
            <a:ext cx="4354866" cy="4340346"/>
          </a:xfrm>
          <a:prstGeom prst="rect">
            <a:avLst/>
          </a:prstGeom>
          <a:ln w="12700">
            <a:miter lim="400000"/>
          </a:ln>
        </p:spPr>
      </p:pic>
      <p:sp>
        <p:nvSpPr>
          <p:cNvPr id="4" name="Shape 538"/>
          <p:cNvSpPr/>
          <p:nvPr/>
        </p:nvSpPr>
        <p:spPr>
          <a:xfrm>
            <a:off x="5341109" y="10230856"/>
            <a:ext cx="13722906" cy="1077218"/>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p>
            <a:pPr defTabSz="685800">
              <a:defRPr sz="4000">
                <a:solidFill>
                  <a:srgbClr val="FFFFFF"/>
                </a:solidFill>
                <a:latin typeface="Cambria"/>
                <a:ea typeface="Cambria"/>
                <a:cs typeface="Cambria"/>
                <a:sym typeface="Cambria"/>
              </a:defRPr>
            </a:pPr>
            <a:r>
              <a:rPr lang="en-US" sz="6000" dirty="0">
                <a:solidFill>
                  <a:srgbClr val="FFFFFF"/>
                </a:solidFill>
                <a:latin typeface="Nexa" charset="0"/>
                <a:ea typeface="Nexa" charset="0"/>
                <a:cs typeface="Nexa" charset="0"/>
                <a:sym typeface="Cambria"/>
              </a:rPr>
              <a:t>Obrigado!</a:t>
            </a:r>
          </a:p>
        </p:txBody>
      </p:sp>
    </p:spTree>
    <p:extLst>
      <p:ext uri="{BB962C8B-B14F-4D97-AF65-F5344CB8AC3E}">
        <p14:creationId xmlns:p14="http://schemas.microsoft.com/office/powerpoint/2010/main" val="61086876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Placeholder 2"/>
          <p:cNvSpPr txBox="1">
            <a:spLocks/>
          </p:cNvSpPr>
          <p:nvPr/>
        </p:nvSpPr>
        <p:spPr>
          <a:xfrm>
            <a:off x="1197460" y="3293616"/>
            <a:ext cx="22869548" cy="9218052"/>
          </a:xfrm>
          <a:prstGeom prst="rect">
            <a:avLst/>
          </a:prstGeom>
        </p:spPr>
        <p:txBody>
          <a:bodyPr>
            <a:noAutofit/>
          </a:bodyPr>
          <a:lstStyle>
            <a:lvl1pPr marL="457188" indent="-457188" algn="l" defTabSz="1828754" rtl="0" eaLnBrk="1" latinLnBrk="0" hangingPunct="1">
              <a:lnSpc>
                <a:spcPct val="100000"/>
              </a:lnSpc>
              <a:spcBef>
                <a:spcPts val="2000"/>
              </a:spcBef>
              <a:spcAft>
                <a:spcPts val="800"/>
              </a:spcAft>
              <a:buFont typeface="Arial" panose="020B0604020202020204" pitchFamily="34" charset="0"/>
              <a:buChar char="•"/>
              <a:tabLst/>
              <a:defRPr sz="4800" kern="1200">
                <a:solidFill>
                  <a:schemeClr val="bg1">
                    <a:lumMod val="10000"/>
                    <a:lumOff val="90000"/>
                  </a:schemeClr>
                </a:solidFill>
                <a:latin typeface="+mn-lt"/>
                <a:ea typeface="+mn-ea"/>
                <a:cs typeface="+mn-cs"/>
              </a:defRPr>
            </a:lvl1pPr>
            <a:lvl2pPr marL="1152496" indent="-457188" algn="l" defTabSz="1828754" rtl="0" eaLnBrk="1" latinLnBrk="0" hangingPunct="1">
              <a:lnSpc>
                <a:spcPct val="100000"/>
              </a:lnSpc>
              <a:spcBef>
                <a:spcPts val="1000"/>
              </a:spcBef>
              <a:spcAft>
                <a:spcPts val="800"/>
              </a:spcAft>
              <a:buFont typeface="Arial" panose="020B0604020202020204" pitchFamily="34" charset="0"/>
              <a:buChar char="•"/>
              <a:tabLst/>
              <a:defRPr sz="4000" kern="1200">
                <a:solidFill>
                  <a:schemeClr val="bg1">
                    <a:lumMod val="10000"/>
                    <a:lumOff val="90000"/>
                  </a:schemeClr>
                </a:solidFill>
                <a:latin typeface="+mn-lt"/>
                <a:ea typeface="+mn-ea"/>
                <a:cs typeface="+mn-cs"/>
              </a:defRPr>
            </a:lvl2pPr>
            <a:lvl3pPr marL="2285942" indent="-457188" algn="l" defTabSz="1828754" rtl="0" eaLnBrk="1" latinLnBrk="0" hangingPunct="1">
              <a:lnSpc>
                <a:spcPct val="100000"/>
              </a:lnSpc>
              <a:spcBef>
                <a:spcPts val="1000"/>
              </a:spcBef>
              <a:spcAft>
                <a:spcPts val="800"/>
              </a:spcAft>
              <a:buFont typeface="Arial" panose="020B0604020202020204" pitchFamily="34" charset="0"/>
              <a:buChar char="•"/>
              <a:tabLst/>
              <a:defRPr sz="3600" kern="1200">
                <a:solidFill>
                  <a:schemeClr val="bg1">
                    <a:lumMod val="10000"/>
                    <a:lumOff val="90000"/>
                  </a:schemeClr>
                </a:solidFill>
                <a:latin typeface="+mn-lt"/>
                <a:ea typeface="+mn-ea"/>
                <a:cs typeface="+mn-cs"/>
              </a:defRPr>
            </a:lvl3pPr>
            <a:lvl4pPr marL="3200320" indent="-457188" algn="l" defTabSz="1828754" rtl="0" eaLnBrk="1" latinLnBrk="0" hangingPunct="1">
              <a:lnSpc>
                <a:spcPct val="100000"/>
              </a:lnSpc>
              <a:spcBef>
                <a:spcPts val="1000"/>
              </a:spcBef>
              <a:spcAft>
                <a:spcPts val="800"/>
              </a:spcAft>
              <a:buFont typeface="Arial" panose="020B0604020202020204" pitchFamily="34" charset="0"/>
              <a:buChar char="•"/>
              <a:tabLst/>
              <a:defRPr sz="3200" kern="1200">
                <a:solidFill>
                  <a:schemeClr val="bg1">
                    <a:lumMod val="10000"/>
                    <a:lumOff val="90000"/>
                  </a:schemeClr>
                </a:solidFill>
                <a:latin typeface="+mn-lt"/>
                <a:ea typeface="+mn-ea"/>
                <a:cs typeface="+mn-cs"/>
              </a:defRPr>
            </a:lvl4pPr>
            <a:lvl5pPr marL="4114698" indent="-457188" algn="l" defTabSz="1828754" rtl="0" eaLnBrk="1" latinLnBrk="0" hangingPunct="1">
              <a:lnSpc>
                <a:spcPct val="100000"/>
              </a:lnSpc>
              <a:spcBef>
                <a:spcPts val="1000"/>
              </a:spcBef>
              <a:spcAft>
                <a:spcPts val="800"/>
              </a:spcAft>
              <a:buFont typeface="Arial" panose="020B0604020202020204" pitchFamily="34" charset="0"/>
              <a:buChar char="•"/>
              <a:tabLst/>
              <a:defRPr sz="3200" kern="1200">
                <a:solidFill>
                  <a:schemeClr val="bg1">
                    <a:lumMod val="10000"/>
                    <a:lumOff val="90000"/>
                  </a:schemeClr>
                </a:solidFill>
                <a:latin typeface="+mn-lt"/>
                <a:ea typeface="+mn-ea"/>
                <a:cs typeface="+mn-cs"/>
              </a:defRPr>
            </a:lvl5pPr>
            <a:lvl6pPr marL="5029074" indent="-457188" algn="l" defTabSz="182875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452" indent="-457188" algn="l" defTabSz="182875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828" indent="-457188" algn="l" defTabSz="182875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206" indent="-457188" algn="l" defTabSz="182875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sz="4400" dirty="0"/>
              <a:t>9:00 – 9:10 Recepção e check-in</a:t>
            </a:r>
          </a:p>
          <a:p>
            <a:pPr marL="0" indent="0">
              <a:buNone/>
            </a:pPr>
            <a:r>
              <a:rPr lang="en-US" sz="4400" dirty="0"/>
              <a:t>9:10 – 12:00 Workshops de Design de Voz e Criação de Skills</a:t>
            </a:r>
          </a:p>
          <a:p>
            <a:pPr marL="0" indent="0">
              <a:buNone/>
            </a:pPr>
            <a:r>
              <a:rPr lang="en-US" sz="4400" dirty="0"/>
              <a:t>12:00 – 1:00 Almoço</a:t>
            </a:r>
          </a:p>
          <a:p>
            <a:pPr marL="0" indent="0">
              <a:buNone/>
            </a:pPr>
            <a:r>
              <a:rPr lang="en-US" sz="4400" dirty="0"/>
              <a:t>1:00 – 8:00 Criação de Skills</a:t>
            </a:r>
          </a:p>
          <a:p>
            <a:pPr marL="0" indent="0">
              <a:buNone/>
            </a:pPr>
            <a:r>
              <a:rPr lang="en-US" sz="4400" dirty="0"/>
              <a:t>8:00 – 9:00 Apresentação dos Pitches e Premiação </a:t>
            </a:r>
          </a:p>
          <a:p>
            <a:pPr marL="0" indent="0">
              <a:buNone/>
            </a:pPr>
            <a:r>
              <a:rPr lang="en-US" sz="4400" dirty="0"/>
              <a:t>9:00 – 10:30 Happy Hour e Networking</a:t>
            </a:r>
          </a:p>
          <a:p>
            <a:pPr marL="0" indent="0">
              <a:buNone/>
            </a:pPr>
            <a:endParaRPr lang="en-US" sz="4400" dirty="0"/>
          </a:p>
        </p:txBody>
      </p:sp>
      <p:sp>
        <p:nvSpPr>
          <p:cNvPr id="7" name="Title 1"/>
          <p:cNvSpPr txBox="1">
            <a:spLocks/>
          </p:cNvSpPr>
          <p:nvPr/>
        </p:nvSpPr>
        <p:spPr>
          <a:xfrm>
            <a:off x="1197462" y="920318"/>
            <a:ext cx="21504918" cy="1649684"/>
          </a:xfrm>
          <a:prstGeom prst="rect">
            <a:avLst/>
          </a:prstGeom>
        </p:spPr>
        <p:txBody>
          <a:bodyPr vert="horz" lIns="0" tIns="45720" rIns="0" bIns="45720" rtlCol="0" anchor="b">
            <a:normAutofit/>
          </a:bodyPr>
          <a:lstStyle>
            <a:lvl1pPr algn="l" defTabSz="1828754" rtl="0" eaLnBrk="1" latinLnBrk="0" hangingPunct="1">
              <a:lnSpc>
                <a:spcPct val="90000"/>
              </a:lnSpc>
              <a:spcBef>
                <a:spcPct val="0"/>
              </a:spcBef>
              <a:buNone/>
              <a:defRPr sz="9600" kern="1200">
                <a:solidFill>
                  <a:schemeClr val="tx1"/>
                </a:solidFill>
                <a:latin typeface="+mj-lt"/>
                <a:ea typeface="+mj-ea"/>
                <a:cs typeface="+mj-cs"/>
              </a:defRPr>
            </a:lvl1pPr>
          </a:lstStyle>
          <a:p>
            <a:r>
              <a:rPr lang="en-US" b="1" dirty="0">
                <a:latin typeface="+mn-lt"/>
              </a:rPr>
              <a:t>AGENDA</a:t>
            </a:r>
          </a:p>
        </p:txBody>
      </p:sp>
      <p:sp>
        <p:nvSpPr>
          <p:cNvPr id="4" name="Rectangle 3">
            <a:extLst>
              <a:ext uri="{FF2B5EF4-FFF2-40B4-BE49-F238E27FC236}">
                <a16:creationId xmlns:a16="http://schemas.microsoft.com/office/drawing/2014/main" id="{FFBBE4DB-8BAD-5949-A23A-F3D7C7645C55}"/>
              </a:ext>
            </a:extLst>
          </p:cNvPr>
          <p:cNvSpPr/>
          <p:nvPr/>
        </p:nvSpPr>
        <p:spPr>
          <a:xfrm>
            <a:off x="0" y="0"/>
            <a:ext cx="24384000" cy="144000"/>
          </a:xfrm>
          <a:prstGeom prst="rect">
            <a:avLst/>
          </a:prstGeom>
          <a:solidFill>
            <a:srgbClr val="42C3F5"/>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4242859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3" name="image7.png"/>
          <p:cNvPicPr>
            <a:picLocks noChangeAspect="1"/>
          </p:cNvPicPr>
          <p:nvPr/>
        </p:nvPicPr>
        <p:blipFill>
          <a:blip r:embed="rId3"/>
          <a:stretch>
            <a:fillRect/>
          </a:stretch>
        </p:blipFill>
        <p:spPr>
          <a:xfrm>
            <a:off x="2004126" y="3301327"/>
            <a:ext cx="12432345" cy="8851547"/>
          </a:xfrm>
          <a:prstGeom prst="rect">
            <a:avLst/>
          </a:prstGeom>
          <a:ln w="12700">
            <a:miter lim="400000"/>
          </a:ln>
        </p:spPr>
      </p:pic>
      <p:sp>
        <p:nvSpPr>
          <p:cNvPr id="144" name="Shape 144"/>
          <p:cNvSpPr/>
          <p:nvPr/>
        </p:nvSpPr>
        <p:spPr>
          <a:xfrm>
            <a:off x="12575832" y="12770808"/>
            <a:ext cx="2624759" cy="461665"/>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nchor="ctr">
            <a:spAutoFit/>
          </a:bodyPr>
          <a:lstStyle>
            <a:lvl1pPr algn="l" defTabSz="457200">
              <a:defRPr sz="1200">
                <a:solidFill>
                  <a:srgbClr val="959AA2"/>
                </a:solidFill>
                <a:latin typeface="Verdana"/>
                <a:ea typeface="Verdana"/>
                <a:cs typeface="Verdana"/>
                <a:sym typeface="Verdana"/>
              </a:defRPr>
            </a:lvl1pPr>
          </a:lstStyle>
          <a:p>
            <a:pPr defTabSz="685800"/>
            <a:r>
              <a:rPr sz="2000" dirty="0">
                <a:latin typeface="Amazon Ember" panose="02000000000000000000" pitchFamily="2" charset="0"/>
                <a:ea typeface="Amazon Ember" panose="02000000000000000000" pitchFamily="2" charset="0"/>
              </a:rPr>
              <a:t>Source: </a:t>
            </a:r>
            <a:r>
              <a:rPr sz="2000" dirty="0" err="1">
                <a:latin typeface="Amazon Ember" panose="02000000000000000000" pitchFamily="2" charset="0"/>
                <a:ea typeface="Amazon Ember" panose="02000000000000000000" pitchFamily="2" charset="0"/>
              </a:rPr>
              <a:t>MindMeld</a:t>
            </a:r>
            <a:endParaRPr sz="2000" dirty="0">
              <a:latin typeface="Amazon Ember" panose="02000000000000000000" pitchFamily="2" charset="0"/>
              <a:ea typeface="Amazon Ember" panose="02000000000000000000" pitchFamily="2" charset="0"/>
            </a:endParaRPr>
          </a:p>
        </p:txBody>
      </p:sp>
      <p:sp>
        <p:nvSpPr>
          <p:cNvPr id="145" name="Shape 145"/>
          <p:cNvSpPr/>
          <p:nvPr/>
        </p:nvSpPr>
        <p:spPr>
          <a:xfrm>
            <a:off x="2024320" y="12185866"/>
            <a:ext cx="12770096" cy="974"/>
          </a:xfrm>
          <a:prstGeom prst="line">
            <a:avLst/>
          </a:prstGeom>
          <a:ln>
            <a:solidFill>
              <a:srgbClr val="3CBEDB"/>
            </a:solidFill>
            <a:tailEnd type="triangle"/>
          </a:ln>
        </p:spPr>
        <p:txBody>
          <a:bodyPr lIns="68577" tIns="68577" rIns="68577" bIns="68577"/>
          <a:lstStyle/>
          <a:p>
            <a:pPr defTabSz="876300"/>
            <a:endParaRPr sz="4800">
              <a:latin typeface="Amazon Ember" panose="02000000000000000000" pitchFamily="2" charset="0"/>
              <a:ea typeface="Amazon Ember" panose="02000000000000000000" pitchFamily="2" charset="0"/>
            </a:endParaRPr>
          </a:p>
        </p:txBody>
      </p:sp>
      <p:sp>
        <p:nvSpPr>
          <p:cNvPr id="146" name="Shape 146"/>
          <p:cNvSpPr/>
          <p:nvPr/>
        </p:nvSpPr>
        <p:spPr>
          <a:xfrm flipV="1">
            <a:off x="2011004" y="2976560"/>
            <a:ext cx="8" cy="9210279"/>
          </a:xfrm>
          <a:prstGeom prst="line">
            <a:avLst/>
          </a:prstGeom>
          <a:ln>
            <a:solidFill>
              <a:srgbClr val="3CBEDB"/>
            </a:solidFill>
            <a:tailEnd type="triangle"/>
          </a:ln>
        </p:spPr>
        <p:txBody>
          <a:bodyPr lIns="68577" tIns="68577" rIns="68577" bIns="68577"/>
          <a:lstStyle/>
          <a:p>
            <a:pPr defTabSz="876300"/>
            <a:endParaRPr sz="4800">
              <a:latin typeface="Amazon Ember" panose="02000000000000000000" pitchFamily="2" charset="0"/>
              <a:ea typeface="Amazon Ember" panose="02000000000000000000" pitchFamily="2" charset="0"/>
            </a:endParaRPr>
          </a:p>
        </p:txBody>
      </p:sp>
      <p:sp>
        <p:nvSpPr>
          <p:cNvPr id="147" name="Shape 147"/>
          <p:cNvSpPr/>
          <p:nvPr/>
        </p:nvSpPr>
        <p:spPr>
          <a:xfrm>
            <a:off x="5169586" y="12819791"/>
            <a:ext cx="6340559" cy="523220"/>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lvl1pPr>
              <a:defRPr sz="1600" spc="100">
                <a:solidFill>
                  <a:srgbClr val="FFFFFF"/>
                </a:solidFill>
                <a:latin typeface="Verdana"/>
                <a:ea typeface="Verdana"/>
                <a:cs typeface="Verdana"/>
                <a:sym typeface="Verdana"/>
              </a:defRPr>
            </a:lvl1pPr>
          </a:lstStyle>
          <a:p>
            <a:pPr defTabSz="876300"/>
            <a:r>
              <a:rPr sz="2400" spc="150">
                <a:latin typeface="Amazon Ember" panose="02000000000000000000" pitchFamily="2" charset="0"/>
                <a:ea typeface="Amazon Ember" panose="02000000000000000000" pitchFamily="2" charset="0"/>
              </a:rPr>
              <a:t>TIME</a:t>
            </a:r>
          </a:p>
        </p:txBody>
      </p:sp>
      <p:sp>
        <p:nvSpPr>
          <p:cNvPr id="148" name="Shape 148"/>
          <p:cNvSpPr/>
          <p:nvPr/>
        </p:nvSpPr>
        <p:spPr>
          <a:xfrm>
            <a:off x="3253358" y="12264415"/>
            <a:ext cx="1320141" cy="430887"/>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lvl1pPr>
              <a:defRPr sz="1200" spc="100">
                <a:solidFill>
                  <a:srgbClr val="FFFFFF"/>
                </a:solidFill>
                <a:latin typeface="Verdana"/>
                <a:ea typeface="Verdana"/>
                <a:cs typeface="Verdana"/>
                <a:sym typeface="Verdana"/>
              </a:defRPr>
            </a:lvl1pPr>
          </a:lstStyle>
          <a:p>
            <a:pPr defTabSz="876300"/>
            <a:r>
              <a:rPr sz="1800" spc="150">
                <a:latin typeface="Amazon Ember" panose="02000000000000000000" pitchFamily="2" charset="0"/>
                <a:ea typeface="Amazon Ember" panose="02000000000000000000" pitchFamily="2" charset="0"/>
              </a:rPr>
              <a:t>2005</a:t>
            </a:r>
          </a:p>
        </p:txBody>
      </p:sp>
      <p:sp>
        <p:nvSpPr>
          <p:cNvPr id="149" name="Shape 149"/>
          <p:cNvSpPr/>
          <p:nvPr/>
        </p:nvSpPr>
        <p:spPr>
          <a:xfrm>
            <a:off x="6520943" y="12264414"/>
            <a:ext cx="1091028" cy="430887"/>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lvl1pPr>
              <a:defRPr sz="1200" spc="100">
                <a:solidFill>
                  <a:srgbClr val="FFFFFF"/>
                </a:solidFill>
                <a:latin typeface="Verdana"/>
                <a:ea typeface="Verdana"/>
                <a:cs typeface="Verdana"/>
                <a:sym typeface="Verdana"/>
              </a:defRPr>
            </a:lvl1pPr>
          </a:lstStyle>
          <a:p>
            <a:pPr defTabSz="876300"/>
            <a:r>
              <a:rPr sz="1800" spc="150">
                <a:latin typeface="Amazon Ember" panose="02000000000000000000" pitchFamily="2" charset="0"/>
                <a:ea typeface="Amazon Ember" panose="02000000000000000000" pitchFamily="2" charset="0"/>
              </a:rPr>
              <a:t>2010</a:t>
            </a:r>
          </a:p>
        </p:txBody>
      </p:sp>
      <p:sp>
        <p:nvSpPr>
          <p:cNvPr id="150" name="Shape 150"/>
          <p:cNvSpPr/>
          <p:nvPr/>
        </p:nvSpPr>
        <p:spPr>
          <a:xfrm>
            <a:off x="9559410" y="12264415"/>
            <a:ext cx="1320141" cy="430887"/>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lvl1pPr>
              <a:defRPr sz="1200" spc="100">
                <a:solidFill>
                  <a:srgbClr val="FFFFFF"/>
                </a:solidFill>
                <a:latin typeface="Verdana"/>
                <a:ea typeface="Verdana"/>
                <a:cs typeface="Verdana"/>
                <a:sym typeface="Verdana"/>
              </a:defRPr>
            </a:lvl1pPr>
          </a:lstStyle>
          <a:p>
            <a:pPr defTabSz="876300"/>
            <a:r>
              <a:rPr sz="1800" spc="150">
                <a:latin typeface="Amazon Ember" panose="02000000000000000000" pitchFamily="2" charset="0"/>
                <a:ea typeface="Amazon Ember" panose="02000000000000000000" pitchFamily="2" charset="0"/>
              </a:rPr>
              <a:t>2015</a:t>
            </a:r>
          </a:p>
        </p:txBody>
      </p:sp>
      <p:sp>
        <p:nvSpPr>
          <p:cNvPr id="151" name="Shape 151"/>
          <p:cNvSpPr/>
          <p:nvPr/>
        </p:nvSpPr>
        <p:spPr>
          <a:xfrm>
            <a:off x="11611682" y="12271075"/>
            <a:ext cx="1320141" cy="430887"/>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lvl1pPr>
              <a:defRPr sz="1200" spc="100">
                <a:solidFill>
                  <a:srgbClr val="FFFFFF"/>
                </a:solidFill>
                <a:latin typeface="Verdana"/>
                <a:ea typeface="Verdana"/>
                <a:cs typeface="Verdana"/>
                <a:sym typeface="Verdana"/>
              </a:defRPr>
            </a:lvl1pPr>
          </a:lstStyle>
          <a:p>
            <a:pPr defTabSz="876300"/>
            <a:r>
              <a:rPr sz="1800" spc="150" dirty="0">
                <a:latin typeface="Amazon Ember" panose="02000000000000000000" pitchFamily="2" charset="0"/>
                <a:ea typeface="Amazon Ember" panose="02000000000000000000" pitchFamily="2" charset="0"/>
              </a:rPr>
              <a:t>2020</a:t>
            </a:r>
          </a:p>
        </p:txBody>
      </p:sp>
      <p:sp>
        <p:nvSpPr>
          <p:cNvPr id="152" name="Shape 152"/>
          <p:cNvSpPr/>
          <p:nvPr/>
        </p:nvSpPr>
        <p:spPr>
          <a:xfrm>
            <a:off x="440406" y="11833531"/>
            <a:ext cx="1420755" cy="430887"/>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lvl1pPr algn="r">
              <a:defRPr sz="1200" spc="100">
                <a:solidFill>
                  <a:srgbClr val="FFFFFF"/>
                </a:solidFill>
                <a:latin typeface="Verdana"/>
                <a:ea typeface="Verdana"/>
                <a:cs typeface="Verdana"/>
                <a:sym typeface="Verdana"/>
              </a:defRPr>
            </a:lvl1pPr>
          </a:lstStyle>
          <a:p>
            <a:pPr defTabSz="876300"/>
            <a:r>
              <a:rPr sz="1800" spc="150">
                <a:latin typeface="Amazon Ember" panose="02000000000000000000" pitchFamily="2" charset="0"/>
                <a:ea typeface="Amazon Ember" panose="02000000000000000000" pitchFamily="2" charset="0"/>
              </a:rPr>
              <a:t>0B</a:t>
            </a:r>
          </a:p>
        </p:txBody>
      </p:sp>
      <p:sp>
        <p:nvSpPr>
          <p:cNvPr id="153" name="Shape 153"/>
          <p:cNvSpPr/>
          <p:nvPr/>
        </p:nvSpPr>
        <p:spPr>
          <a:xfrm>
            <a:off x="440406" y="9192067"/>
            <a:ext cx="1420755" cy="430887"/>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lvl1pPr algn="r">
              <a:defRPr sz="1200" spc="100">
                <a:solidFill>
                  <a:srgbClr val="FFFFFF"/>
                </a:solidFill>
                <a:latin typeface="Verdana"/>
                <a:ea typeface="Verdana"/>
                <a:cs typeface="Verdana"/>
                <a:sym typeface="Verdana"/>
              </a:defRPr>
            </a:lvl1pPr>
          </a:lstStyle>
          <a:p>
            <a:pPr defTabSz="876300"/>
            <a:r>
              <a:rPr sz="1800" spc="150">
                <a:latin typeface="Amazon Ember" panose="02000000000000000000" pitchFamily="2" charset="0"/>
                <a:ea typeface="Amazon Ember" panose="02000000000000000000" pitchFamily="2" charset="0"/>
              </a:rPr>
              <a:t>100B</a:t>
            </a:r>
          </a:p>
        </p:txBody>
      </p:sp>
      <p:sp>
        <p:nvSpPr>
          <p:cNvPr id="154" name="Shape 154"/>
          <p:cNvSpPr/>
          <p:nvPr/>
        </p:nvSpPr>
        <p:spPr>
          <a:xfrm>
            <a:off x="440406" y="6550604"/>
            <a:ext cx="1420755" cy="430887"/>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lvl1pPr algn="r">
              <a:defRPr sz="1200" spc="100">
                <a:solidFill>
                  <a:srgbClr val="FFFFFF"/>
                </a:solidFill>
                <a:latin typeface="Verdana"/>
                <a:ea typeface="Verdana"/>
                <a:cs typeface="Verdana"/>
                <a:sym typeface="Verdana"/>
              </a:defRPr>
            </a:lvl1pPr>
          </a:lstStyle>
          <a:p>
            <a:pPr defTabSz="876300"/>
            <a:r>
              <a:rPr sz="1800" spc="150">
                <a:latin typeface="Amazon Ember" panose="02000000000000000000" pitchFamily="2" charset="0"/>
                <a:ea typeface="Amazon Ember" panose="02000000000000000000" pitchFamily="2" charset="0"/>
              </a:rPr>
              <a:t>200B</a:t>
            </a:r>
          </a:p>
        </p:txBody>
      </p:sp>
      <p:sp>
        <p:nvSpPr>
          <p:cNvPr id="155" name="Shape 155"/>
          <p:cNvSpPr/>
          <p:nvPr/>
        </p:nvSpPr>
        <p:spPr>
          <a:xfrm>
            <a:off x="440406" y="3909142"/>
            <a:ext cx="1420755" cy="430887"/>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lvl1pPr algn="r">
              <a:defRPr sz="1200" spc="100">
                <a:solidFill>
                  <a:srgbClr val="FFFFFF"/>
                </a:solidFill>
                <a:latin typeface="Verdana"/>
                <a:ea typeface="Verdana"/>
                <a:cs typeface="Verdana"/>
                <a:sym typeface="Verdana"/>
              </a:defRPr>
            </a:lvl1pPr>
          </a:lstStyle>
          <a:p>
            <a:pPr defTabSz="876300"/>
            <a:r>
              <a:rPr sz="1800" spc="150">
                <a:latin typeface="Amazon Ember" panose="02000000000000000000" pitchFamily="2" charset="0"/>
                <a:ea typeface="Amazon Ember" panose="02000000000000000000" pitchFamily="2" charset="0"/>
              </a:rPr>
              <a:t>300B</a:t>
            </a:r>
          </a:p>
        </p:txBody>
      </p:sp>
      <p:sp>
        <p:nvSpPr>
          <p:cNvPr id="156" name="Shape 156"/>
          <p:cNvSpPr/>
          <p:nvPr/>
        </p:nvSpPr>
        <p:spPr>
          <a:xfrm>
            <a:off x="14889664" y="4036815"/>
            <a:ext cx="9068874" cy="8778872"/>
          </a:xfrm>
          <a:prstGeom prst="rect">
            <a:avLst/>
          </a:prstGeom>
          <a:ln w="12700">
            <a:miter lim="400000"/>
          </a:ln>
          <a:extLst>
            <a:ext uri="{C572A759-6A51-4108-AA02-DFA0A04FC94B}">
              <ma14:wrappingTextBoxFlag xmlns="" xmlns:ma14="http://schemas.microsoft.com/office/mac/drawingml/2011/main" val="1"/>
            </a:ext>
          </a:extLst>
        </p:spPr>
        <p:txBody>
          <a:bodyPr wrap="square" lIns="68577" tIns="68577" rIns="68577" bIns="68577">
            <a:spAutoFit/>
          </a:bodyPr>
          <a:lstStyle/>
          <a:p>
            <a:pPr marL="428625" indent="-428625" algn="l" defTabSz="876300">
              <a:lnSpc>
                <a:spcPct val="125000"/>
              </a:lnSpc>
              <a:spcBef>
                <a:spcPts val="1500"/>
              </a:spcBef>
              <a:buSzPct val="100000"/>
              <a:buFont typeface="Arial"/>
              <a:buChar char="•"/>
              <a:defRPr sz="2200">
                <a:solidFill>
                  <a:srgbClr val="FFFFFF"/>
                </a:solidFill>
                <a:latin typeface="Cambria"/>
                <a:ea typeface="Cambria"/>
                <a:cs typeface="Cambria"/>
                <a:sym typeface="Cambria"/>
              </a:defRPr>
            </a:pPr>
            <a:r>
              <a:rPr lang="pt-BR" sz="4400" b="1" dirty="0">
                <a:solidFill>
                  <a:schemeClr val="bg1"/>
                </a:solidFill>
                <a:latin typeface="Amazon Ember" panose="02000000000000000000" pitchFamily="2" charset="0"/>
                <a:ea typeface="Amazon Ember" panose="02000000000000000000" pitchFamily="2" charset="0"/>
                <a:cs typeface="Arial"/>
                <a:sym typeface="Helvetica"/>
              </a:rPr>
              <a:t>Estima-se que </a:t>
            </a:r>
            <a:r>
              <a:rPr lang="pt-BR" sz="4400" b="1" dirty="0">
                <a:solidFill>
                  <a:srgbClr val="00B0F0"/>
                </a:solidFill>
                <a:latin typeface="Amazon Ember" panose="02000000000000000000" pitchFamily="2" charset="0"/>
                <a:ea typeface="Amazon Ember" panose="02000000000000000000" pitchFamily="2" charset="0"/>
                <a:cs typeface="Arial"/>
                <a:sym typeface="Helvetica"/>
              </a:rPr>
              <a:t>30%</a:t>
            </a:r>
            <a:r>
              <a:rPr lang="pt-BR" sz="4400" b="1" dirty="0">
                <a:solidFill>
                  <a:schemeClr val="bg1"/>
                </a:solidFill>
                <a:latin typeface="Amazon Ember" panose="02000000000000000000" pitchFamily="2" charset="0"/>
                <a:ea typeface="Amazon Ember" panose="02000000000000000000" pitchFamily="2" charset="0"/>
                <a:cs typeface="Arial"/>
                <a:sym typeface="Helvetica"/>
              </a:rPr>
              <a:t> das sessões de navegação na web serão feitos por voz </a:t>
            </a:r>
            <a:r>
              <a:rPr lang="pt-BR" sz="4400" b="1" dirty="0">
                <a:solidFill>
                  <a:srgbClr val="00B0F0"/>
                </a:solidFill>
                <a:latin typeface="Amazon Ember" panose="02000000000000000000" pitchFamily="2" charset="0"/>
                <a:ea typeface="Amazon Ember" panose="02000000000000000000" pitchFamily="2" charset="0"/>
                <a:cs typeface="Arial"/>
                <a:sym typeface="Helvetica"/>
              </a:rPr>
              <a:t>até 2020. </a:t>
            </a:r>
            <a:r>
              <a:rPr lang="pt-BR" sz="4400" b="1" dirty="0">
                <a:solidFill>
                  <a:schemeClr val="bg1"/>
                </a:solidFill>
                <a:latin typeface="Amazon Ember" panose="02000000000000000000" pitchFamily="2" charset="0"/>
                <a:ea typeface="Amazon Ember" panose="02000000000000000000" pitchFamily="2" charset="0"/>
                <a:cs typeface="Arial"/>
                <a:sym typeface="Helvetica"/>
              </a:rPr>
              <a:t>(Gartner) </a:t>
            </a:r>
          </a:p>
          <a:p>
            <a:pPr marL="428625" indent="-428625" algn="l" defTabSz="876300">
              <a:lnSpc>
                <a:spcPct val="125000"/>
              </a:lnSpc>
              <a:spcBef>
                <a:spcPts val="1500"/>
              </a:spcBef>
              <a:buSzPct val="100000"/>
              <a:buFont typeface="Arial"/>
              <a:buChar char="•"/>
              <a:defRPr sz="2200">
                <a:solidFill>
                  <a:srgbClr val="FFFFFF"/>
                </a:solidFill>
                <a:latin typeface="Cambria"/>
                <a:ea typeface="Cambria"/>
                <a:cs typeface="Cambria"/>
                <a:sym typeface="Cambria"/>
              </a:defRPr>
            </a:pPr>
            <a:r>
              <a:rPr lang="pt-BR" sz="4400" b="1" dirty="0">
                <a:latin typeface="Amazon Ember" panose="02000000000000000000" pitchFamily="2" charset="0"/>
                <a:ea typeface="Amazon Ember" panose="02000000000000000000" pitchFamily="2" charset="0"/>
                <a:cs typeface="Arial"/>
              </a:rPr>
              <a:t>Pelo menos </a:t>
            </a:r>
            <a:r>
              <a:rPr lang="pt-BR" sz="4400" b="1" dirty="0">
                <a:solidFill>
                  <a:srgbClr val="00B0F0"/>
                </a:solidFill>
                <a:latin typeface="Amazon Ember" panose="02000000000000000000" pitchFamily="2" charset="0"/>
                <a:ea typeface="Amazon Ember" panose="02000000000000000000" pitchFamily="2" charset="0"/>
                <a:cs typeface="Arial"/>
              </a:rPr>
              <a:t>um terço </a:t>
            </a:r>
            <a:r>
              <a:rPr lang="pt-BR" sz="4400" b="1" dirty="0">
                <a:latin typeface="Amazon Ember" panose="02000000000000000000" pitchFamily="2" charset="0"/>
                <a:ea typeface="Amazon Ember" panose="02000000000000000000" pitchFamily="2" charset="0"/>
                <a:cs typeface="Arial"/>
              </a:rPr>
              <a:t>dos consumidores americanos estão usando </a:t>
            </a:r>
            <a:r>
              <a:rPr lang="pt-BR" sz="4400" b="1" dirty="0">
                <a:solidFill>
                  <a:srgbClr val="00B0F0"/>
                </a:solidFill>
                <a:latin typeface="Amazon Ember" panose="02000000000000000000" pitchFamily="2" charset="0"/>
                <a:ea typeface="Amazon Ember" panose="02000000000000000000" pitchFamily="2" charset="0"/>
                <a:cs typeface="Arial"/>
              </a:rPr>
              <a:t>assistentes digitais </a:t>
            </a:r>
            <a:r>
              <a:rPr lang="pt-BR" sz="4400" b="1" dirty="0">
                <a:latin typeface="Amazon Ember" panose="02000000000000000000" pitchFamily="2" charset="0"/>
                <a:ea typeface="Amazon Ember" panose="02000000000000000000" pitchFamily="2" charset="0"/>
                <a:cs typeface="Arial"/>
              </a:rPr>
              <a:t>semanalmente (Ovum)</a:t>
            </a:r>
            <a:endParaRPr lang="pt-BR" sz="4000" b="1" dirty="0">
              <a:solidFill>
                <a:srgbClr val="3CBEDB"/>
              </a:solidFill>
              <a:latin typeface="Amazon Ember" panose="02000000000000000000" pitchFamily="2" charset="0"/>
              <a:ea typeface="Amazon Ember" panose="02000000000000000000" pitchFamily="2" charset="0"/>
              <a:cs typeface="Nexa Book" charset="0"/>
              <a:sym typeface="Cambria"/>
            </a:endParaRPr>
          </a:p>
          <a:p>
            <a:pPr marL="428625" indent="-428625" algn="l" defTabSz="876300">
              <a:lnSpc>
                <a:spcPct val="125000"/>
              </a:lnSpc>
              <a:spcBef>
                <a:spcPts val="1500"/>
              </a:spcBef>
              <a:buSzPct val="100000"/>
              <a:buFont typeface="Arial"/>
              <a:buChar char="•"/>
              <a:defRPr sz="2200">
                <a:solidFill>
                  <a:srgbClr val="FFFFFF"/>
                </a:solidFill>
                <a:latin typeface="Cambria"/>
                <a:ea typeface="Cambria"/>
                <a:cs typeface="Cambria"/>
                <a:sym typeface="Cambria"/>
              </a:defRPr>
            </a:pPr>
            <a:r>
              <a:rPr lang="pt-BR" sz="4000" b="1" dirty="0">
                <a:solidFill>
                  <a:srgbClr val="00B0F0"/>
                </a:solidFill>
                <a:latin typeface="Amazon Ember" panose="02000000000000000000" pitchFamily="2" charset="0"/>
                <a:ea typeface="Amazon Ember" panose="02000000000000000000" pitchFamily="2" charset="0"/>
                <a:cs typeface="Arial"/>
                <a:sym typeface="Cambria"/>
              </a:rPr>
              <a:t>1.83 bilhões </a:t>
            </a:r>
            <a:r>
              <a:rPr lang="pt-BR" sz="4000" b="1" dirty="0">
                <a:solidFill>
                  <a:srgbClr val="FFFFFF"/>
                </a:solidFill>
                <a:latin typeface="Amazon Ember" panose="02000000000000000000" pitchFamily="2" charset="0"/>
                <a:ea typeface="Amazon Ember" panose="02000000000000000000" pitchFamily="2" charset="0"/>
                <a:cs typeface="Arial"/>
                <a:sym typeface="Cambria"/>
              </a:rPr>
              <a:t>de pessoas vão estar usando assistente de voz até </a:t>
            </a:r>
            <a:r>
              <a:rPr lang="pt-BR" sz="4000" b="1" dirty="0">
                <a:solidFill>
                  <a:srgbClr val="00B0F0"/>
                </a:solidFill>
                <a:latin typeface="Amazon Ember" panose="02000000000000000000" pitchFamily="2" charset="0"/>
                <a:ea typeface="Amazon Ember" panose="02000000000000000000" pitchFamily="2" charset="0"/>
                <a:cs typeface="Arial"/>
                <a:sym typeface="Cambria"/>
              </a:rPr>
              <a:t>2021</a:t>
            </a:r>
            <a:endParaRPr lang="pt-BR" sz="4000" b="1" dirty="0">
              <a:solidFill>
                <a:srgbClr val="00B0F0"/>
              </a:solidFill>
              <a:latin typeface="Amazon Ember" panose="02000000000000000000" pitchFamily="2" charset="0"/>
              <a:ea typeface="Amazon Ember" panose="02000000000000000000" pitchFamily="2" charset="0"/>
              <a:cs typeface="Nexa Book" charset="0"/>
              <a:sym typeface="Cambria"/>
            </a:endParaRPr>
          </a:p>
        </p:txBody>
      </p:sp>
      <p:sp>
        <p:nvSpPr>
          <p:cNvPr id="157" name="Shape 157"/>
          <p:cNvSpPr/>
          <p:nvPr/>
        </p:nvSpPr>
        <p:spPr>
          <a:xfrm>
            <a:off x="8129174" y="8702559"/>
            <a:ext cx="2154656" cy="707886"/>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nchor="ctr">
            <a:spAutoFit/>
          </a:bodyPr>
          <a:lstStyle/>
          <a:p>
            <a:pPr defTabSz="685800">
              <a:defRPr sz="1200" spc="300">
                <a:solidFill>
                  <a:srgbClr val="FFFFFF"/>
                </a:solidFill>
                <a:latin typeface="Verdana"/>
                <a:ea typeface="Verdana"/>
                <a:cs typeface="Verdana"/>
                <a:sym typeface="Verdana"/>
              </a:defRPr>
            </a:pPr>
            <a:r>
              <a:rPr sz="1800" spc="450">
                <a:solidFill>
                  <a:srgbClr val="FFFFFF"/>
                </a:solidFill>
                <a:latin typeface="Amazon Ember" panose="02000000000000000000" pitchFamily="2" charset="0"/>
                <a:ea typeface="Amazon Ember" panose="02000000000000000000" pitchFamily="2" charset="0"/>
                <a:cs typeface="Verdana"/>
                <a:sym typeface="Verdana"/>
              </a:rPr>
              <a:t>KEYWORD </a:t>
            </a:r>
            <a:endParaRPr sz="1800" spc="450">
              <a:solidFill>
                <a:srgbClr val="3DBEDB"/>
              </a:solidFill>
              <a:latin typeface="Amazon Ember" panose="02000000000000000000" pitchFamily="2" charset="0"/>
              <a:ea typeface="Amazon Ember" panose="02000000000000000000" pitchFamily="2" charset="0"/>
              <a:cs typeface="Montserrat Regular"/>
              <a:sym typeface="Montserrat Regular"/>
            </a:endParaRPr>
          </a:p>
          <a:p>
            <a:pPr defTabSz="685800">
              <a:defRPr sz="1200" spc="300">
                <a:solidFill>
                  <a:srgbClr val="FFFFFF"/>
                </a:solidFill>
                <a:latin typeface="Verdana"/>
                <a:ea typeface="Verdana"/>
                <a:cs typeface="Verdana"/>
                <a:sym typeface="Verdana"/>
              </a:defRPr>
            </a:pPr>
            <a:r>
              <a:rPr sz="1800" spc="450">
                <a:solidFill>
                  <a:srgbClr val="FFFFFF"/>
                </a:solidFill>
                <a:latin typeface="Amazon Ember" panose="02000000000000000000" pitchFamily="2" charset="0"/>
                <a:ea typeface="Amazon Ember" panose="02000000000000000000" pitchFamily="2" charset="0"/>
                <a:cs typeface="Verdana"/>
                <a:sym typeface="Verdana"/>
              </a:rPr>
              <a:t>SEARCHES</a:t>
            </a:r>
          </a:p>
        </p:txBody>
      </p:sp>
      <p:sp>
        <p:nvSpPr>
          <p:cNvPr id="158" name="Shape 158"/>
          <p:cNvSpPr/>
          <p:nvPr/>
        </p:nvSpPr>
        <p:spPr>
          <a:xfrm>
            <a:off x="11765772" y="10455227"/>
            <a:ext cx="2122440" cy="707886"/>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nchor="ctr">
            <a:spAutoFit/>
          </a:bodyPr>
          <a:lstStyle/>
          <a:p>
            <a:pPr defTabSz="685800">
              <a:defRPr sz="1200" spc="300">
                <a:solidFill>
                  <a:srgbClr val="FFFFFF"/>
                </a:solidFill>
                <a:latin typeface="Verdana"/>
                <a:ea typeface="Verdana"/>
                <a:cs typeface="Verdana"/>
                <a:sym typeface="Verdana"/>
              </a:defRPr>
            </a:pPr>
            <a:r>
              <a:rPr sz="1800" spc="450">
                <a:solidFill>
                  <a:srgbClr val="FFFFFF"/>
                </a:solidFill>
                <a:latin typeface="Amazon Ember" panose="02000000000000000000" pitchFamily="2" charset="0"/>
                <a:ea typeface="Amazon Ember" panose="02000000000000000000" pitchFamily="2" charset="0"/>
                <a:cs typeface="Verdana"/>
                <a:sym typeface="Verdana"/>
              </a:rPr>
              <a:t>VOICE </a:t>
            </a:r>
            <a:br>
              <a:rPr sz="1800" spc="450">
                <a:solidFill>
                  <a:srgbClr val="FFFFFF"/>
                </a:solidFill>
                <a:latin typeface="Amazon Ember" panose="02000000000000000000" pitchFamily="2" charset="0"/>
                <a:ea typeface="Amazon Ember" panose="02000000000000000000" pitchFamily="2" charset="0"/>
                <a:cs typeface="Verdana"/>
                <a:sym typeface="Verdana"/>
              </a:rPr>
            </a:br>
            <a:r>
              <a:rPr sz="1800" spc="450">
                <a:solidFill>
                  <a:srgbClr val="FFFFFF"/>
                </a:solidFill>
                <a:latin typeface="Amazon Ember" panose="02000000000000000000" pitchFamily="2" charset="0"/>
                <a:ea typeface="Amazon Ember" panose="02000000000000000000" pitchFamily="2" charset="0"/>
                <a:cs typeface="Verdana"/>
                <a:sym typeface="Verdana"/>
              </a:rPr>
              <a:t>SEARCHES</a:t>
            </a:r>
          </a:p>
        </p:txBody>
      </p:sp>
      <p:sp>
        <p:nvSpPr>
          <p:cNvPr id="159" name="Shape 159"/>
          <p:cNvSpPr/>
          <p:nvPr/>
        </p:nvSpPr>
        <p:spPr>
          <a:xfrm>
            <a:off x="14941851" y="2657481"/>
            <a:ext cx="11981894" cy="940001"/>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p>
            <a:pPr algn="l" defTabSz="876300">
              <a:lnSpc>
                <a:spcPct val="112000"/>
              </a:lnSpc>
              <a:defRPr sz="2400" b="1" spc="300">
                <a:solidFill>
                  <a:srgbClr val="FFFFFF"/>
                </a:solidFill>
                <a:latin typeface="Amazon Ember"/>
                <a:ea typeface="Amazon Ember"/>
                <a:cs typeface="Amazon Ember"/>
                <a:sym typeface="Amazon Ember"/>
              </a:defRPr>
            </a:pPr>
            <a:r>
              <a:rPr lang="en-US" sz="4800" b="1" spc="450" dirty="0">
                <a:solidFill>
                  <a:srgbClr val="FFFFFF"/>
                </a:solidFill>
                <a:latin typeface="Amazon Ember" panose="02000000000000000000" pitchFamily="2" charset="0"/>
                <a:ea typeface="Amazon Ember" panose="02000000000000000000" pitchFamily="2" charset="0"/>
                <a:cs typeface="Nexa Book" charset="0"/>
                <a:sym typeface="Amazon Ember"/>
              </a:rPr>
              <a:t>Relatório de Indústria</a:t>
            </a:r>
            <a:endParaRPr sz="8000" spc="879" dirty="0">
              <a:solidFill>
                <a:srgbClr val="FFFFFF"/>
              </a:solidFill>
              <a:latin typeface="Amazon Ember" panose="02000000000000000000" pitchFamily="2" charset="0"/>
              <a:ea typeface="Amazon Ember" panose="02000000000000000000" pitchFamily="2" charset="0"/>
              <a:cs typeface="Nexa Book" charset="0"/>
              <a:sym typeface="Montserrat SemiBold"/>
            </a:endParaRPr>
          </a:p>
        </p:txBody>
      </p:sp>
      <p:sp>
        <p:nvSpPr>
          <p:cNvPr id="160" name="Shape 160"/>
          <p:cNvSpPr/>
          <p:nvPr/>
        </p:nvSpPr>
        <p:spPr>
          <a:xfrm>
            <a:off x="0" y="1076467"/>
            <a:ext cx="24383999" cy="1067152"/>
          </a:xfrm>
          <a:prstGeom prst="rect">
            <a:avLst/>
          </a:prstGeom>
          <a:ln w="12700">
            <a:miter lim="400000"/>
          </a:ln>
          <a:extLst>
            <a:ext uri="{C572A759-6A51-4108-AA02-DFA0A04FC94B}">
              <ma14:wrappingTextBoxFlag xmlns="" xmlns:ma14="http://schemas.microsoft.com/office/mac/drawingml/2011/main" val="1"/>
            </a:ext>
          </a:extLst>
        </p:spPr>
        <p:txBody>
          <a:bodyPr wrap="square" lIns="76200" tIns="76200" rIns="76200" bIns="76200" anchor="ctr">
            <a:spAutoFit/>
          </a:bodyPr>
          <a:lstStyle/>
          <a:p>
            <a:pPr defTabSz="876300">
              <a:lnSpc>
                <a:spcPct val="80000"/>
              </a:lnSpc>
              <a:defRPr sz="4800" b="1" spc="479">
                <a:solidFill>
                  <a:srgbClr val="FFFFFF"/>
                </a:solidFill>
                <a:latin typeface="Amazon Ember"/>
                <a:ea typeface="Amazon Ember"/>
                <a:cs typeface="Amazon Ember"/>
                <a:sym typeface="Amazon Ember"/>
              </a:defRPr>
            </a:pPr>
            <a:r>
              <a:rPr lang="pt-BR" sz="7200" spc="71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sym typeface="Amazon Ember"/>
              </a:rPr>
              <a:t>VOZ É O NOVO </a:t>
            </a:r>
            <a:r>
              <a:rPr lang="pt-BR" sz="7200" spc="719" dirty="0">
                <a:solidFill>
                  <a:srgbClr val="3CBEDB"/>
                </a:solidFill>
                <a:latin typeface="Amazon Ember Light" panose="020B0403020204020204" pitchFamily="34" charset="0"/>
                <a:ea typeface="Amazon Ember Light" panose="020B0403020204020204" pitchFamily="34" charset="0"/>
                <a:cs typeface="Amazon Ember Light" panose="020B0403020204020204" pitchFamily="34" charset="0"/>
                <a:sym typeface="Amazon Ember"/>
              </a:rPr>
              <a:t>PADRÃO</a:t>
            </a:r>
            <a:endParaRPr sz="7200" spc="719" dirty="0">
              <a:solidFill>
                <a:srgbClr val="3CBEDB"/>
              </a:solidFill>
              <a:latin typeface="Amazon Ember Light" panose="020B0403020204020204" pitchFamily="34" charset="0"/>
              <a:ea typeface="Amazon Ember Light" panose="020B0403020204020204" pitchFamily="34" charset="0"/>
              <a:cs typeface="Amazon Ember Light" panose="020B0403020204020204" pitchFamily="34" charset="0"/>
              <a:sym typeface="Amazon Ember"/>
            </a:endParaRPr>
          </a:p>
        </p:txBody>
      </p:sp>
      <p:sp>
        <p:nvSpPr>
          <p:cNvPr id="20" name="Rectangle 19">
            <a:extLst>
              <a:ext uri="{FF2B5EF4-FFF2-40B4-BE49-F238E27FC236}">
                <a16:creationId xmlns:a16="http://schemas.microsoft.com/office/drawing/2014/main" id="{F450F5EB-3FC6-5849-9B88-BA666698D2FB}"/>
              </a:ext>
            </a:extLst>
          </p:cNvPr>
          <p:cNvSpPr/>
          <p:nvPr/>
        </p:nvSpPr>
        <p:spPr>
          <a:xfrm>
            <a:off x="0" y="0"/>
            <a:ext cx="24384000" cy="144000"/>
          </a:xfrm>
          <a:prstGeom prst="rect">
            <a:avLst/>
          </a:prstGeom>
          <a:solidFill>
            <a:srgbClr val="42C3F5"/>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2202457494"/>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D1BAC6-0108-CF47-A568-053B6B522A5B}"/>
              </a:ext>
            </a:extLst>
          </p:cNvPr>
          <p:cNvSpPr txBox="1">
            <a:spLocks/>
          </p:cNvSpPr>
          <p:nvPr/>
        </p:nvSpPr>
        <p:spPr>
          <a:xfrm>
            <a:off x="1439541" y="6033158"/>
            <a:ext cx="21504918" cy="1649684"/>
          </a:xfrm>
          <a:prstGeom prst="rect">
            <a:avLst/>
          </a:prstGeom>
        </p:spPr>
        <p:txBody>
          <a:bodyPr vert="horz" lIns="0" tIns="45720" rIns="0" bIns="45720" rtlCol="0" anchor="b">
            <a:normAutofit/>
          </a:bodyPr>
          <a:lstStyle>
            <a:lvl1pPr algn="l" defTabSz="1828754" rtl="0" eaLnBrk="1" latinLnBrk="0" hangingPunct="1">
              <a:lnSpc>
                <a:spcPct val="90000"/>
              </a:lnSpc>
              <a:spcBef>
                <a:spcPct val="0"/>
              </a:spcBef>
              <a:buNone/>
              <a:defRPr sz="9600" kern="1200">
                <a:solidFill>
                  <a:schemeClr val="tx1"/>
                </a:solidFill>
                <a:latin typeface="+mj-lt"/>
                <a:ea typeface="+mj-ea"/>
                <a:cs typeface="+mj-cs"/>
              </a:defRPr>
            </a:lvl1pPr>
          </a:lstStyle>
          <a:p>
            <a:r>
              <a:rPr lang="en-US" b="1" dirty="0">
                <a:latin typeface="+mn-lt"/>
              </a:rPr>
              <a:t>O que é a Alexa?</a:t>
            </a:r>
          </a:p>
        </p:txBody>
      </p:sp>
      <p:sp>
        <p:nvSpPr>
          <p:cNvPr id="8" name="Rectangle 7">
            <a:extLst>
              <a:ext uri="{FF2B5EF4-FFF2-40B4-BE49-F238E27FC236}">
                <a16:creationId xmlns:a16="http://schemas.microsoft.com/office/drawing/2014/main" id="{41232520-E67B-C745-9BF9-5F415DEDD298}"/>
              </a:ext>
            </a:extLst>
          </p:cNvPr>
          <p:cNvSpPr/>
          <p:nvPr/>
        </p:nvSpPr>
        <p:spPr>
          <a:xfrm>
            <a:off x="0" y="0"/>
            <a:ext cx="24384000" cy="144000"/>
          </a:xfrm>
          <a:prstGeom prst="rect">
            <a:avLst/>
          </a:prstGeom>
          <a:solidFill>
            <a:srgbClr val="42C3F5"/>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2256779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D1BAC6-0108-CF47-A568-053B6B522A5B}"/>
              </a:ext>
            </a:extLst>
          </p:cNvPr>
          <p:cNvSpPr txBox="1">
            <a:spLocks/>
          </p:cNvSpPr>
          <p:nvPr/>
        </p:nvSpPr>
        <p:spPr>
          <a:xfrm>
            <a:off x="1197462" y="920318"/>
            <a:ext cx="17852538" cy="1191511"/>
          </a:xfrm>
          <a:prstGeom prst="rect">
            <a:avLst/>
          </a:prstGeom>
        </p:spPr>
        <p:txBody>
          <a:bodyPr vert="horz" lIns="0" tIns="45720" rIns="0" bIns="45720" rtlCol="0" anchor="t">
            <a:normAutofit/>
          </a:bodyPr>
          <a:lstStyle>
            <a:lvl1pPr algn="l" defTabSz="1828754" rtl="0" eaLnBrk="1" latinLnBrk="0" hangingPunct="1">
              <a:lnSpc>
                <a:spcPct val="90000"/>
              </a:lnSpc>
              <a:spcBef>
                <a:spcPct val="0"/>
              </a:spcBef>
              <a:buNone/>
              <a:defRPr sz="9600" kern="1200">
                <a:solidFill>
                  <a:schemeClr val="tx1"/>
                </a:solidFill>
                <a:latin typeface="+mj-lt"/>
                <a:ea typeface="+mj-ea"/>
                <a:cs typeface="+mj-cs"/>
              </a:defRPr>
            </a:lvl1pPr>
          </a:lstStyle>
          <a:p>
            <a:pPr>
              <a:lnSpc>
                <a:spcPct val="100000"/>
              </a:lnSpc>
            </a:pPr>
            <a:r>
              <a:rPr lang="pt-BR" sz="6000" b="1" dirty="0">
                <a:latin typeface="+mn-lt"/>
              </a:rPr>
              <a:t>Dispositivos disponíveis no Brasil</a:t>
            </a:r>
          </a:p>
        </p:txBody>
      </p:sp>
      <p:sp>
        <p:nvSpPr>
          <p:cNvPr id="5" name="Title 4">
            <a:extLst>
              <a:ext uri="{FF2B5EF4-FFF2-40B4-BE49-F238E27FC236}">
                <a16:creationId xmlns:a16="http://schemas.microsoft.com/office/drawing/2014/main" id="{E5E8F295-1A03-0B4F-BBC3-B83E6859060E}"/>
              </a:ext>
            </a:extLst>
          </p:cNvPr>
          <p:cNvSpPr>
            <a:spLocks noGrp="1"/>
          </p:cNvSpPr>
          <p:nvPr>
            <p:ph type="ctrTitle"/>
          </p:nvPr>
        </p:nvSpPr>
        <p:spPr/>
        <p:txBody>
          <a:bodyPr/>
          <a:lstStyle/>
          <a:p>
            <a:endParaRPr lang="en-US"/>
          </a:p>
        </p:txBody>
      </p:sp>
      <p:pic>
        <p:nvPicPr>
          <p:cNvPr id="4" name="Picture 3">
            <a:extLst>
              <a:ext uri="{FF2B5EF4-FFF2-40B4-BE49-F238E27FC236}">
                <a16:creationId xmlns:a16="http://schemas.microsoft.com/office/drawing/2014/main" id="{EC7434F8-5BDA-0C4B-9E64-DEC0B1FEBD38}"/>
              </a:ext>
            </a:extLst>
          </p:cNvPr>
          <p:cNvPicPr>
            <a:picLocks noChangeAspect="1"/>
          </p:cNvPicPr>
          <p:nvPr/>
        </p:nvPicPr>
        <p:blipFill rotWithShape="1">
          <a:blip r:embed="rId3">
            <a:extLst>
              <a:ext uri="{28A0092B-C50C-407E-A947-70E740481C1C}">
                <a14:useLocalDpi xmlns:a14="http://schemas.microsoft.com/office/drawing/2010/main" val="0"/>
              </a:ext>
            </a:extLst>
          </a:blip>
          <a:srcRect l="48222" t="1909" r="134"/>
          <a:stretch/>
        </p:blipFill>
        <p:spPr>
          <a:xfrm>
            <a:off x="1" y="2969593"/>
            <a:ext cx="24384000" cy="8415796"/>
          </a:xfrm>
          <a:prstGeom prst="rect">
            <a:avLst/>
          </a:prstGeom>
        </p:spPr>
      </p:pic>
      <p:sp>
        <p:nvSpPr>
          <p:cNvPr id="6" name="Rectangle 5">
            <a:extLst>
              <a:ext uri="{FF2B5EF4-FFF2-40B4-BE49-F238E27FC236}">
                <a16:creationId xmlns:a16="http://schemas.microsoft.com/office/drawing/2014/main" id="{3DE92468-4E06-7449-B598-79FF29A60EA2}"/>
              </a:ext>
            </a:extLst>
          </p:cNvPr>
          <p:cNvSpPr/>
          <p:nvPr/>
        </p:nvSpPr>
        <p:spPr>
          <a:xfrm>
            <a:off x="0" y="0"/>
            <a:ext cx="24384000" cy="144000"/>
          </a:xfrm>
          <a:prstGeom prst="rect">
            <a:avLst/>
          </a:prstGeom>
          <a:solidFill>
            <a:srgbClr val="42C3F5"/>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1469488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6" name="58ac4c5b0aaa10546adf2708.png" descr="58ac4c5b0aaa10546adf2708.png"/>
          <p:cNvPicPr>
            <a:picLocks noChangeAspect="1"/>
          </p:cNvPicPr>
          <p:nvPr/>
        </p:nvPicPr>
        <p:blipFill>
          <a:blip r:embed="rId3">
            <a:alphaModFix amt="24551"/>
          </a:blip>
          <a:stretch>
            <a:fillRect/>
          </a:stretch>
        </p:blipFill>
        <p:spPr>
          <a:xfrm>
            <a:off x="7812889" y="367798"/>
            <a:ext cx="2491733" cy="1661162"/>
          </a:xfrm>
          <a:prstGeom prst="rect">
            <a:avLst/>
          </a:prstGeom>
          <a:ln w="12700">
            <a:miter lim="400000"/>
          </a:ln>
        </p:spPr>
      </p:pic>
      <p:pic>
        <p:nvPicPr>
          <p:cNvPr id="157" name="image195.png" descr="image195.png"/>
          <p:cNvPicPr>
            <a:picLocks noChangeAspect="1"/>
          </p:cNvPicPr>
          <p:nvPr/>
        </p:nvPicPr>
        <p:blipFill>
          <a:blip r:embed="rId4">
            <a:alphaModFix amt="24551"/>
          </a:blip>
          <a:stretch>
            <a:fillRect/>
          </a:stretch>
        </p:blipFill>
        <p:spPr>
          <a:xfrm>
            <a:off x="20826555" y="1061810"/>
            <a:ext cx="2373930" cy="482751"/>
          </a:xfrm>
          <a:prstGeom prst="rect">
            <a:avLst/>
          </a:prstGeom>
          <a:ln w="12700">
            <a:miter lim="400000"/>
          </a:ln>
        </p:spPr>
      </p:pic>
      <p:pic>
        <p:nvPicPr>
          <p:cNvPr id="158" name="image197.png" descr="image197.png"/>
          <p:cNvPicPr>
            <a:picLocks noChangeAspect="1"/>
          </p:cNvPicPr>
          <p:nvPr/>
        </p:nvPicPr>
        <p:blipFill>
          <a:blip r:embed="rId5">
            <a:alphaModFix amt="24551"/>
          </a:blip>
          <a:stretch>
            <a:fillRect/>
          </a:stretch>
        </p:blipFill>
        <p:spPr>
          <a:xfrm>
            <a:off x="21502985" y="3585031"/>
            <a:ext cx="1641684" cy="571506"/>
          </a:xfrm>
          <a:prstGeom prst="rect">
            <a:avLst/>
          </a:prstGeom>
          <a:ln w="12700">
            <a:miter lim="400000"/>
          </a:ln>
        </p:spPr>
      </p:pic>
      <p:pic>
        <p:nvPicPr>
          <p:cNvPr id="159" name="image198.png" descr="image198.png"/>
          <p:cNvPicPr>
            <a:picLocks noChangeAspect="1"/>
          </p:cNvPicPr>
          <p:nvPr/>
        </p:nvPicPr>
        <p:blipFill>
          <a:blip r:embed="rId6">
            <a:alphaModFix amt="24551"/>
          </a:blip>
          <a:stretch>
            <a:fillRect/>
          </a:stretch>
        </p:blipFill>
        <p:spPr>
          <a:xfrm>
            <a:off x="14411526" y="9179216"/>
            <a:ext cx="4541140" cy="896634"/>
          </a:xfrm>
          <a:prstGeom prst="rect">
            <a:avLst/>
          </a:prstGeom>
          <a:ln w="12700">
            <a:miter lim="400000"/>
          </a:ln>
        </p:spPr>
      </p:pic>
      <p:pic>
        <p:nvPicPr>
          <p:cNvPr id="160" name="image199.png" descr="image199.png"/>
          <p:cNvPicPr>
            <a:picLocks noChangeAspect="1"/>
          </p:cNvPicPr>
          <p:nvPr/>
        </p:nvPicPr>
        <p:blipFill>
          <a:blip r:embed="rId7">
            <a:alphaModFix amt="24551"/>
          </a:blip>
          <a:stretch>
            <a:fillRect/>
          </a:stretch>
        </p:blipFill>
        <p:spPr>
          <a:xfrm>
            <a:off x="1351009" y="11132504"/>
            <a:ext cx="3497450" cy="571506"/>
          </a:xfrm>
          <a:prstGeom prst="rect">
            <a:avLst/>
          </a:prstGeom>
          <a:ln w="12700">
            <a:miter lim="400000"/>
          </a:ln>
        </p:spPr>
      </p:pic>
      <p:pic>
        <p:nvPicPr>
          <p:cNvPr id="161" name="Image" descr="Image"/>
          <p:cNvPicPr>
            <a:picLocks noChangeAspect="1"/>
          </p:cNvPicPr>
          <p:nvPr/>
        </p:nvPicPr>
        <p:blipFill>
          <a:blip r:embed="rId8">
            <a:alphaModFix amt="24551"/>
          </a:blip>
          <a:stretch>
            <a:fillRect/>
          </a:stretch>
        </p:blipFill>
        <p:spPr>
          <a:xfrm>
            <a:off x="8522716" y="12390170"/>
            <a:ext cx="2034941" cy="724899"/>
          </a:xfrm>
          <a:prstGeom prst="rect">
            <a:avLst/>
          </a:prstGeom>
          <a:ln w="12700">
            <a:miter lim="400000"/>
          </a:ln>
        </p:spPr>
      </p:pic>
      <p:pic>
        <p:nvPicPr>
          <p:cNvPr id="162" name="Image" descr="Image"/>
          <p:cNvPicPr>
            <a:picLocks noChangeAspect="1"/>
          </p:cNvPicPr>
          <p:nvPr/>
        </p:nvPicPr>
        <p:blipFill>
          <a:blip r:embed="rId9">
            <a:alphaModFix amt="24551"/>
          </a:blip>
          <a:stretch>
            <a:fillRect/>
          </a:stretch>
        </p:blipFill>
        <p:spPr>
          <a:xfrm>
            <a:off x="19250068" y="5353996"/>
            <a:ext cx="3850109" cy="571506"/>
          </a:xfrm>
          <a:prstGeom prst="rect">
            <a:avLst/>
          </a:prstGeom>
          <a:ln w="12700">
            <a:miter lim="400000"/>
          </a:ln>
        </p:spPr>
      </p:pic>
      <p:pic>
        <p:nvPicPr>
          <p:cNvPr id="163" name="Image" descr="Image"/>
          <p:cNvPicPr>
            <a:picLocks noChangeAspect="1"/>
          </p:cNvPicPr>
          <p:nvPr/>
        </p:nvPicPr>
        <p:blipFill>
          <a:blip r:embed="rId10">
            <a:alphaModFix amt="24551"/>
          </a:blip>
          <a:stretch>
            <a:fillRect/>
          </a:stretch>
        </p:blipFill>
        <p:spPr>
          <a:xfrm>
            <a:off x="10007055" y="11132504"/>
            <a:ext cx="2373930" cy="571506"/>
          </a:xfrm>
          <a:prstGeom prst="rect">
            <a:avLst/>
          </a:prstGeom>
          <a:ln w="12700">
            <a:miter lim="400000"/>
          </a:ln>
        </p:spPr>
      </p:pic>
      <p:pic>
        <p:nvPicPr>
          <p:cNvPr id="164" name="Image" descr="Image"/>
          <p:cNvPicPr>
            <a:picLocks noChangeAspect="1"/>
          </p:cNvPicPr>
          <p:nvPr/>
        </p:nvPicPr>
        <p:blipFill>
          <a:blip r:embed="rId11">
            <a:alphaModFix amt="24551"/>
          </a:blip>
          <a:stretch>
            <a:fillRect/>
          </a:stretch>
        </p:blipFill>
        <p:spPr>
          <a:xfrm>
            <a:off x="16184364" y="3040202"/>
            <a:ext cx="3806805" cy="1661163"/>
          </a:xfrm>
          <a:prstGeom prst="rect">
            <a:avLst/>
          </a:prstGeom>
          <a:ln w="12700">
            <a:miter lim="400000"/>
          </a:ln>
        </p:spPr>
      </p:pic>
      <p:pic>
        <p:nvPicPr>
          <p:cNvPr id="165" name="Image" descr="Image"/>
          <p:cNvPicPr>
            <a:picLocks noChangeAspect="1"/>
          </p:cNvPicPr>
          <p:nvPr/>
        </p:nvPicPr>
        <p:blipFill>
          <a:blip r:embed="rId12">
            <a:alphaModFix amt="24551"/>
          </a:blip>
          <a:stretch>
            <a:fillRect/>
          </a:stretch>
        </p:blipFill>
        <p:spPr>
          <a:xfrm>
            <a:off x="15286303" y="10792029"/>
            <a:ext cx="2054772" cy="571506"/>
          </a:xfrm>
          <a:prstGeom prst="rect">
            <a:avLst/>
          </a:prstGeom>
          <a:ln w="12700">
            <a:miter lim="400000"/>
          </a:ln>
        </p:spPr>
      </p:pic>
      <p:pic>
        <p:nvPicPr>
          <p:cNvPr id="166" name="Image" descr="Image"/>
          <p:cNvPicPr>
            <a:picLocks noChangeAspect="1"/>
          </p:cNvPicPr>
          <p:nvPr/>
        </p:nvPicPr>
        <p:blipFill>
          <a:blip r:embed="rId13">
            <a:alphaModFix amt="24551"/>
          </a:blip>
          <a:stretch>
            <a:fillRect/>
          </a:stretch>
        </p:blipFill>
        <p:spPr>
          <a:xfrm>
            <a:off x="11824337" y="10197327"/>
            <a:ext cx="1612149" cy="571506"/>
          </a:xfrm>
          <a:prstGeom prst="rect">
            <a:avLst/>
          </a:prstGeom>
          <a:ln w="12700">
            <a:miter lim="400000"/>
          </a:ln>
        </p:spPr>
      </p:pic>
      <p:pic>
        <p:nvPicPr>
          <p:cNvPr id="167" name="Image" descr="Image"/>
          <p:cNvPicPr>
            <a:picLocks noChangeAspect="1"/>
          </p:cNvPicPr>
          <p:nvPr/>
        </p:nvPicPr>
        <p:blipFill>
          <a:blip r:embed="rId14">
            <a:alphaModFix amt="24551"/>
          </a:blip>
          <a:stretch>
            <a:fillRect/>
          </a:stretch>
        </p:blipFill>
        <p:spPr>
          <a:xfrm>
            <a:off x="22048415" y="1980153"/>
            <a:ext cx="1248880" cy="832586"/>
          </a:xfrm>
          <a:prstGeom prst="rect">
            <a:avLst/>
          </a:prstGeom>
          <a:ln w="12700">
            <a:miter lim="400000"/>
          </a:ln>
        </p:spPr>
      </p:pic>
      <p:pic>
        <p:nvPicPr>
          <p:cNvPr id="168" name="Image" descr="Image"/>
          <p:cNvPicPr>
            <a:picLocks noChangeAspect="1"/>
          </p:cNvPicPr>
          <p:nvPr/>
        </p:nvPicPr>
        <p:blipFill>
          <a:blip r:embed="rId15">
            <a:alphaModFix amt="24551"/>
          </a:blip>
          <a:stretch>
            <a:fillRect/>
          </a:stretch>
        </p:blipFill>
        <p:spPr>
          <a:xfrm>
            <a:off x="12604747" y="2286815"/>
            <a:ext cx="3198700" cy="571506"/>
          </a:xfrm>
          <a:prstGeom prst="rect">
            <a:avLst/>
          </a:prstGeom>
          <a:ln w="12700">
            <a:miter lim="400000"/>
          </a:ln>
        </p:spPr>
      </p:pic>
      <p:pic>
        <p:nvPicPr>
          <p:cNvPr id="169" name="Image" descr="Image"/>
          <p:cNvPicPr>
            <a:picLocks noChangeAspect="1"/>
          </p:cNvPicPr>
          <p:nvPr/>
        </p:nvPicPr>
        <p:blipFill>
          <a:blip r:embed="rId16">
            <a:alphaModFix amt="24551"/>
          </a:blip>
          <a:stretch>
            <a:fillRect/>
          </a:stretch>
        </p:blipFill>
        <p:spPr>
          <a:xfrm>
            <a:off x="20097848" y="6993184"/>
            <a:ext cx="1634870" cy="571506"/>
          </a:xfrm>
          <a:prstGeom prst="rect">
            <a:avLst/>
          </a:prstGeom>
          <a:ln w="12700">
            <a:miter lim="400000"/>
          </a:ln>
        </p:spPr>
      </p:pic>
      <p:pic>
        <p:nvPicPr>
          <p:cNvPr id="170" name="Image" descr="Image"/>
          <p:cNvPicPr>
            <a:picLocks noChangeAspect="1"/>
          </p:cNvPicPr>
          <p:nvPr/>
        </p:nvPicPr>
        <p:blipFill>
          <a:blip r:embed="rId17">
            <a:alphaModFix amt="24551"/>
          </a:blip>
          <a:stretch>
            <a:fillRect/>
          </a:stretch>
        </p:blipFill>
        <p:spPr>
          <a:xfrm>
            <a:off x="2343179" y="6429862"/>
            <a:ext cx="2243309" cy="571506"/>
          </a:xfrm>
          <a:prstGeom prst="rect">
            <a:avLst/>
          </a:prstGeom>
          <a:ln w="12700">
            <a:miter lim="400000"/>
          </a:ln>
        </p:spPr>
      </p:pic>
      <p:pic>
        <p:nvPicPr>
          <p:cNvPr id="171" name="Image" descr="Image"/>
          <p:cNvPicPr>
            <a:picLocks noChangeAspect="1"/>
          </p:cNvPicPr>
          <p:nvPr/>
        </p:nvPicPr>
        <p:blipFill>
          <a:blip r:embed="rId18">
            <a:alphaModFix amt="24551"/>
          </a:blip>
          <a:stretch>
            <a:fillRect/>
          </a:stretch>
        </p:blipFill>
        <p:spPr>
          <a:xfrm>
            <a:off x="575825" y="11997366"/>
            <a:ext cx="1510512" cy="1510508"/>
          </a:xfrm>
          <a:prstGeom prst="rect">
            <a:avLst/>
          </a:prstGeom>
          <a:ln w="12700">
            <a:miter lim="400000"/>
          </a:ln>
        </p:spPr>
      </p:pic>
      <p:pic>
        <p:nvPicPr>
          <p:cNvPr id="172" name="Image" descr="Image"/>
          <p:cNvPicPr>
            <a:picLocks noChangeAspect="1"/>
          </p:cNvPicPr>
          <p:nvPr/>
        </p:nvPicPr>
        <p:blipFill>
          <a:blip r:embed="rId19">
            <a:alphaModFix amt="24551"/>
          </a:blip>
          <a:stretch>
            <a:fillRect/>
          </a:stretch>
        </p:blipFill>
        <p:spPr>
          <a:xfrm>
            <a:off x="19282872" y="11701636"/>
            <a:ext cx="1604335" cy="1491529"/>
          </a:xfrm>
          <a:prstGeom prst="rect">
            <a:avLst/>
          </a:prstGeom>
          <a:ln w="12700">
            <a:miter lim="400000"/>
          </a:ln>
        </p:spPr>
      </p:pic>
      <p:pic>
        <p:nvPicPr>
          <p:cNvPr id="173" name="Image" descr="Image"/>
          <p:cNvPicPr>
            <a:picLocks noChangeAspect="1"/>
          </p:cNvPicPr>
          <p:nvPr/>
        </p:nvPicPr>
        <p:blipFill>
          <a:blip r:embed="rId20">
            <a:alphaModFix amt="24551"/>
          </a:blip>
          <a:stretch>
            <a:fillRect/>
          </a:stretch>
        </p:blipFill>
        <p:spPr>
          <a:xfrm>
            <a:off x="7177089" y="11132504"/>
            <a:ext cx="2256021" cy="929458"/>
          </a:xfrm>
          <a:prstGeom prst="rect">
            <a:avLst/>
          </a:prstGeom>
          <a:ln w="12700">
            <a:miter lim="400000"/>
          </a:ln>
        </p:spPr>
      </p:pic>
      <p:pic>
        <p:nvPicPr>
          <p:cNvPr id="174" name="Image" descr="Image"/>
          <p:cNvPicPr>
            <a:picLocks noChangeAspect="1"/>
          </p:cNvPicPr>
          <p:nvPr/>
        </p:nvPicPr>
        <p:blipFill>
          <a:blip r:embed="rId21">
            <a:alphaModFix amt="24551"/>
          </a:blip>
          <a:stretch>
            <a:fillRect/>
          </a:stretch>
        </p:blipFill>
        <p:spPr>
          <a:xfrm>
            <a:off x="19962189" y="8696465"/>
            <a:ext cx="3324573" cy="482751"/>
          </a:xfrm>
          <a:prstGeom prst="rect">
            <a:avLst/>
          </a:prstGeom>
          <a:ln w="12700">
            <a:miter lim="400000"/>
          </a:ln>
        </p:spPr>
      </p:pic>
      <p:pic>
        <p:nvPicPr>
          <p:cNvPr id="175" name="Image" descr="Image"/>
          <p:cNvPicPr>
            <a:picLocks noChangeAspect="1"/>
          </p:cNvPicPr>
          <p:nvPr/>
        </p:nvPicPr>
        <p:blipFill>
          <a:blip r:embed="rId22">
            <a:alphaModFix amt="24551"/>
          </a:blip>
          <a:stretch>
            <a:fillRect/>
          </a:stretch>
        </p:blipFill>
        <p:spPr>
          <a:xfrm>
            <a:off x="689216" y="7617745"/>
            <a:ext cx="4139746" cy="762005"/>
          </a:xfrm>
          <a:prstGeom prst="rect">
            <a:avLst/>
          </a:prstGeom>
          <a:ln w="12700">
            <a:miter lim="400000"/>
          </a:ln>
        </p:spPr>
      </p:pic>
      <p:pic>
        <p:nvPicPr>
          <p:cNvPr id="176" name="Image" descr="Image"/>
          <p:cNvPicPr>
            <a:picLocks noChangeAspect="1"/>
          </p:cNvPicPr>
          <p:nvPr/>
        </p:nvPicPr>
        <p:blipFill>
          <a:blip r:embed="rId23">
            <a:alphaModFix amt="24551"/>
          </a:blip>
          <a:stretch>
            <a:fillRect/>
          </a:stretch>
        </p:blipFill>
        <p:spPr>
          <a:xfrm>
            <a:off x="9296120" y="9202044"/>
            <a:ext cx="1421870" cy="1421868"/>
          </a:xfrm>
          <a:prstGeom prst="rect">
            <a:avLst/>
          </a:prstGeom>
          <a:ln w="12700">
            <a:miter lim="400000"/>
          </a:ln>
        </p:spPr>
      </p:pic>
      <p:pic>
        <p:nvPicPr>
          <p:cNvPr id="177" name="Image" descr="Image"/>
          <p:cNvPicPr>
            <a:picLocks noChangeAspect="1"/>
          </p:cNvPicPr>
          <p:nvPr/>
        </p:nvPicPr>
        <p:blipFill>
          <a:blip r:embed="rId24">
            <a:alphaModFix amt="24551"/>
          </a:blip>
          <a:stretch>
            <a:fillRect/>
          </a:stretch>
        </p:blipFill>
        <p:spPr>
          <a:xfrm>
            <a:off x="19222118" y="2172105"/>
            <a:ext cx="1421870" cy="448682"/>
          </a:xfrm>
          <a:prstGeom prst="rect">
            <a:avLst/>
          </a:prstGeom>
          <a:ln w="12700">
            <a:miter lim="400000"/>
          </a:ln>
        </p:spPr>
      </p:pic>
      <p:pic>
        <p:nvPicPr>
          <p:cNvPr id="178" name="Image" descr="Image"/>
          <p:cNvPicPr>
            <a:picLocks noChangeAspect="1"/>
          </p:cNvPicPr>
          <p:nvPr/>
        </p:nvPicPr>
        <p:blipFill>
          <a:blip r:embed="rId25">
            <a:alphaModFix amt="24551"/>
          </a:blip>
          <a:stretch>
            <a:fillRect/>
          </a:stretch>
        </p:blipFill>
        <p:spPr>
          <a:xfrm>
            <a:off x="2695955" y="8664101"/>
            <a:ext cx="2254066" cy="1248877"/>
          </a:xfrm>
          <a:prstGeom prst="rect">
            <a:avLst/>
          </a:prstGeom>
          <a:ln w="12700">
            <a:miter lim="400000"/>
          </a:ln>
        </p:spPr>
      </p:pic>
      <p:pic>
        <p:nvPicPr>
          <p:cNvPr id="179" name="Image" descr="Image"/>
          <p:cNvPicPr>
            <a:picLocks noChangeAspect="1"/>
          </p:cNvPicPr>
          <p:nvPr/>
        </p:nvPicPr>
        <p:blipFill>
          <a:blip r:embed="rId26">
            <a:alphaModFix amt="24551"/>
          </a:blip>
          <a:stretch>
            <a:fillRect/>
          </a:stretch>
        </p:blipFill>
        <p:spPr>
          <a:xfrm>
            <a:off x="4142101" y="887827"/>
            <a:ext cx="2560034" cy="482754"/>
          </a:xfrm>
          <a:prstGeom prst="rect">
            <a:avLst/>
          </a:prstGeom>
          <a:ln w="12700">
            <a:miter lim="400000"/>
          </a:ln>
        </p:spPr>
      </p:pic>
      <p:pic>
        <p:nvPicPr>
          <p:cNvPr id="180" name="Image" descr="Image"/>
          <p:cNvPicPr>
            <a:picLocks noChangeAspect="1"/>
          </p:cNvPicPr>
          <p:nvPr/>
        </p:nvPicPr>
        <p:blipFill>
          <a:blip r:embed="rId27">
            <a:alphaModFix amt="24551"/>
          </a:blip>
          <a:stretch>
            <a:fillRect/>
          </a:stretch>
        </p:blipFill>
        <p:spPr>
          <a:xfrm>
            <a:off x="21704166" y="10703676"/>
            <a:ext cx="2277722" cy="751829"/>
          </a:xfrm>
          <a:prstGeom prst="rect">
            <a:avLst/>
          </a:prstGeom>
          <a:ln w="12700">
            <a:miter lim="400000"/>
          </a:ln>
        </p:spPr>
      </p:pic>
      <p:pic>
        <p:nvPicPr>
          <p:cNvPr id="181" name="Image" descr="Image"/>
          <p:cNvPicPr>
            <a:picLocks noChangeAspect="1"/>
          </p:cNvPicPr>
          <p:nvPr/>
        </p:nvPicPr>
        <p:blipFill>
          <a:blip r:embed="rId28">
            <a:alphaModFix amt="24551"/>
          </a:blip>
          <a:stretch>
            <a:fillRect/>
          </a:stretch>
        </p:blipFill>
        <p:spPr>
          <a:xfrm>
            <a:off x="564072" y="888018"/>
            <a:ext cx="2900762" cy="830334"/>
          </a:xfrm>
          <a:prstGeom prst="rect">
            <a:avLst/>
          </a:prstGeom>
          <a:ln w="12700">
            <a:miter lim="400000"/>
          </a:ln>
        </p:spPr>
      </p:pic>
      <p:pic>
        <p:nvPicPr>
          <p:cNvPr id="182" name="Image" descr="Image"/>
          <p:cNvPicPr>
            <a:picLocks noChangeAspect="1"/>
          </p:cNvPicPr>
          <p:nvPr/>
        </p:nvPicPr>
        <p:blipFill>
          <a:blip r:embed="rId29">
            <a:alphaModFix amt="24551"/>
          </a:blip>
          <a:stretch>
            <a:fillRect/>
          </a:stretch>
        </p:blipFill>
        <p:spPr>
          <a:xfrm>
            <a:off x="4014185" y="12150934"/>
            <a:ext cx="2815866" cy="1407935"/>
          </a:xfrm>
          <a:prstGeom prst="rect">
            <a:avLst/>
          </a:prstGeom>
          <a:ln w="12700">
            <a:miter lim="400000"/>
          </a:ln>
        </p:spPr>
      </p:pic>
      <p:pic>
        <p:nvPicPr>
          <p:cNvPr id="183" name="Sony_logo_(white).svg.png" descr="Sony_logo_(white).svg.png"/>
          <p:cNvPicPr>
            <a:picLocks noChangeAspect="1"/>
          </p:cNvPicPr>
          <p:nvPr/>
        </p:nvPicPr>
        <p:blipFill>
          <a:blip r:embed="rId30">
            <a:alphaModFix amt="24551"/>
          </a:blip>
          <a:stretch>
            <a:fillRect/>
          </a:stretch>
        </p:blipFill>
        <p:spPr>
          <a:xfrm>
            <a:off x="14204097" y="807424"/>
            <a:ext cx="3685288" cy="678100"/>
          </a:xfrm>
          <a:prstGeom prst="rect">
            <a:avLst/>
          </a:prstGeom>
          <a:ln w="12700">
            <a:miter lim="400000"/>
          </a:ln>
        </p:spPr>
      </p:pic>
      <p:pic>
        <p:nvPicPr>
          <p:cNvPr id="184" name="image196.png" descr="image196.png"/>
          <p:cNvPicPr>
            <a:picLocks noChangeAspect="1"/>
          </p:cNvPicPr>
          <p:nvPr/>
        </p:nvPicPr>
        <p:blipFill>
          <a:blip r:embed="rId31">
            <a:alphaModFix amt="24551"/>
          </a:blip>
          <a:srcRect t="24110" b="23811"/>
          <a:stretch>
            <a:fillRect/>
          </a:stretch>
        </p:blipFill>
        <p:spPr>
          <a:xfrm>
            <a:off x="5653542" y="9437575"/>
            <a:ext cx="2415234" cy="1257795"/>
          </a:xfrm>
          <a:prstGeom prst="rect">
            <a:avLst/>
          </a:prstGeom>
          <a:ln w="12700">
            <a:miter lim="400000"/>
          </a:ln>
        </p:spPr>
      </p:pic>
      <p:pic>
        <p:nvPicPr>
          <p:cNvPr id="185" name="Image" descr="Image"/>
          <p:cNvPicPr>
            <a:picLocks noChangeAspect="1"/>
          </p:cNvPicPr>
          <p:nvPr/>
        </p:nvPicPr>
        <p:blipFill>
          <a:blip r:embed="rId32">
            <a:alphaModFix amt="24551"/>
          </a:blip>
          <a:srcRect l="2344" r="3127"/>
          <a:stretch>
            <a:fillRect/>
          </a:stretch>
        </p:blipFill>
        <p:spPr>
          <a:xfrm>
            <a:off x="4455576" y="3828672"/>
            <a:ext cx="2703894" cy="929641"/>
          </a:xfrm>
          <a:prstGeom prst="rect">
            <a:avLst/>
          </a:prstGeom>
          <a:ln w="12700">
            <a:miter lim="400000"/>
          </a:ln>
        </p:spPr>
      </p:pic>
      <p:pic>
        <p:nvPicPr>
          <p:cNvPr id="186" name="Image" descr="Image"/>
          <p:cNvPicPr>
            <a:picLocks noChangeAspect="1"/>
          </p:cNvPicPr>
          <p:nvPr/>
        </p:nvPicPr>
        <p:blipFill>
          <a:blip r:embed="rId33">
            <a:alphaModFix amt="24551"/>
          </a:blip>
          <a:srcRect l="10652" t="23223" r="10651" b="24821"/>
          <a:stretch>
            <a:fillRect/>
          </a:stretch>
        </p:blipFill>
        <p:spPr>
          <a:xfrm>
            <a:off x="2618762" y="2363030"/>
            <a:ext cx="1945718" cy="642287"/>
          </a:xfrm>
          <a:prstGeom prst="rect">
            <a:avLst/>
          </a:prstGeom>
          <a:ln w="12700">
            <a:miter lim="400000"/>
          </a:ln>
        </p:spPr>
      </p:pic>
      <p:pic>
        <p:nvPicPr>
          <p:cNvPr id="187" name="Image" descr="Image"/>
          <p:cNvPicPr>
            <a:picLocks noChangeAspect="1"/>
          </p:cNvPicPr>
          <p:nvPr/>
        </p:nvPicPr>
        <p:blipFill>
          <a:blip r:embed="rId34">
            <a:alphaModFix amt="24551"/>
          </a:blip>
          <a:stretch>
            <a:fillRect/>
          </a:stretch>
        </p:blipFill>
        <p:spPr>
          <a:xfrm>
            <a:off x="6145078" y="2656672"/>
            <a:ext cx="2277722" cy="544287"/>
          </a:xfrm>
          <a:prstGeom prst="rect">
            <a:avLst/>
          </a:prstGeom>
          <a:ln w="12700">
            <a:miter lim="400000"/>
          </a:ln>
        </p:spPr>
      </p:pic>
      <p:pic>
        <p:nvPicPr>
          <p:cNvPr id="188" name="Image" descr="Image"/>
          <p:cNvPicPr>
            <a:picLocks noChangeAspect="1"/>
          </p:cNvPicPr>
          <p:nvPr/>
        </p:nvPicPr>
        <p:blipFill>
          <a:blip r:embed="rId35">
            <a:alphaModFix amt="24551"/>
          </a:blip>
          <a:stretch>
            <a:fillRect/>
          </a:stretch>
        </p:blipFill>
        <p:spPr>
          <a:xfrm>
            <a:off x="1400150" y="5202113"/>
            <a:ext cx="2717879" cy="642141"/>
          </a:xfrm>
          <a:prstGeom prst="rect">
            <a:avLst/>
          </a:prstGeom>
          <a:ln w="12700">
            <a:miter lim="400000"/>
          </a:ln>
        </p:spPr>
      </p:pic>
      <p:pic>
        <p:nvPicPr>
          <p:cNvPr id="189" name="Image" descr="Image"/>
          <p:cNvPicPr>
            <a:picLocks noChangeAspect="1"/>
          </p:cNvPicPr>
          <p:nvPr/>
        </p:nvPicPr>
        <p:blipFill>
          <a:blip r:embed="rId36">
            <a:alphaModFix amt="24551"/>
          </a:blip>
          <a:srcRect l="3782" t="18387" r="2835" b="13790"/>
          <a:stretch>
            <a:fillRect/>
          </a:stretch>
        </p:blipFill>
        <p:spPr>
          <a:xfrm>
            <a:off x="11947642" y="12252952"/>
            <a:ext cx="3344365" cy="999375"/>
          </a:xfrm>
          <a:prstGeom prst="rect">
            <a:avLst/>
          </a:prstGeom>
          <a:ln w="12700">
            <a:miter lim="400000"/>
          </a:ln>
        </p:spPr>
      </p:pic>
      <p:pic>
        <p:nvPicPr>
          <p:cNvPr id="190" name="Image" descr="Image"/>
          <p:cNvPicPr>
            <a:picLocks noChangeAspect="1"/>
          </p:cNvPicPr>
          <p:nvPr/>
        </p:nvPicPr>
        <p:blipFill>
          <a:blip r:embed="rId37">
            <a:alphaModFix amt="24551"/>
          </a:blip>
          <a:stretch>
            <a:fillRect/>
          </a:stretch>
        </p:blipFill>
        <p:spPr>
          <a:xfrm>
            <a:off x="719156" y="3745033"/>
            <a:ext cx="1703403" cy="929461"/>
          </a:xfrm>
          <a:prstGeom prst="rect">
            <a:avLst/>
          </a:prstGeom>
          <a:ln w="12700">
            <a:miter lim="400000"/>
          </a:ln>
        </p:spPr>
      </p:pic>
      <p:pic>
        <p:nvPicPr>
          <p:cNvPr id="191" name="Image" descr="Image"/>
          <p:cNvPicPr>
            <a:picLocks noChangeAspect="1"/>
          </p:cNvPicPr>
          <p:nvPr/>
        </p:nvPicPr>
        <p:blipFill>
          <a:blip r:embed="rId38">
            <a:alphaModFix amt="24551"/>
          </a:blip>
          <a:stretch>
            <a:fillRect/>
          </a:stretch>
        </p:blipFill>
        <p:spPr>
          <a:xfrm>
            <a:off x="16682096" y="12454848"/>
            <a:ext cx="1210791" cy="762004"/>
          </a:xfrm>
          <a:prstGeom prst="rect">
            <a:avLst/>
          </a:prstGeom>
          <a:ln w="12700">
            <a:miter lim="400000"/>
          </a:ln>
        </p:spPr>
      </p:pic>
      <p:sp>
        <p:nvSpPr>
          <p:cNvPr id="192" name="Amazon Confidential"/>
          <p:cNvSpPr txBox="1"/>
          <p:nvPr/>
        </p:nvSpPr>
        <p:spPr>
          <a:xfrm>
            <a:off x="22560279" y="246761"/>
            <a:ext cx="1615517" cy="2921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r" defTabSz="825497">
              <a:spcBef>
                <a:spcPts val="500"/>
              </a:spcBef>
              <a:defRPr sz="1200" spc="21">
                <a:solidFill>
                  <a:srgbClr val="FFFFFF">
                    <a:alpha val="50000"/>
                  </a:srgbClr>
                </a:solidFill>
                <a:latin typeface="Amazon Ember"/>
                <a:ea typeface="Amazon Ember"/>
                <a:cs typeface="Amazon Ember"/>
                <a:sym typeface="Amazon Ember"/>
              </a:defRPr>
            </a:lvl1pPr>
          </a:lstStyle>
          <a:p>
            <a:r>
              <a:t>Amazon Confidential</a:t>
            </a:r>
          </a:p>
        </p:txBody>
      </p:sp>
      <p:pic>
        <p:nvPicPr>
          <p:cNvPr id="193" name="image49.png" descr="image49.png"/>
          <p:cNvPicPr>
            <a:picLocks noChangeAspect="1"/>
          </p:cNvPicPr>
          <p:nvPr/>
        </p:nvPicPr>
        <p:blipFill>
          <a:blip r:embed="rId39">
            <a:alphaModFix amt="24551"/>
          </a:blip>
          <a:stretch>
            <a:fillRect/>
          </a:stretch>
        </p:blipFill>
        <p:spPr>
          <a:xfrm>
            <a:off x="9092341" y="2497094"/>
            <a:ext cx="3072393" cy="374020"/>
          </a:xfrm>
          <a:prstGeom prst="rect">
            <a:avLst/>
          </a:prstGeom>
          <a:ln w="12700">
            <a:miter lim="400000"/>
          </a:ln>
        </p:spPr>
      </p:pic>
      <p:sp>
        <p:nvSpPr>
          <p:cNvPr id="194" name="Alexa Voice Service"/>
          <p:cNvSpPr txBox="1"/>
          <p:nvPr/>
        </p:nvSpPr>
        <p:spPr>
          <a:xfrm>
            <a:off x="7940483" y="5367643"/>
            <a:ext cx="8503033" cy="3651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1557865">
              <a:lnSpc>
                <a:spcPct val="10000"/>
              </a:lnSpc>
              <a:spcBef>
                <a:spcPts val="4800"/>
              </a:spcBef>
              <a:defRPr sz="5700" b="1" spc="57">
                <a:solidFill>
                  <a:srgbClr val="01C2EB"/>
                </a:solidFill>
                <a:latin typeface="Amazon Ember"/>
                <a:ea typeface="Amazon Ember"/>
                <a:cs typeface="Amazon Ember"/>
                <a:sym typeface="Amazon Ember"/>
              </a:defRPr>
            </a:lvl1pPr>
          </a:lstStyle>
          <a:p>
            <a:r>
              <a:rPr lang="pt-BR" dirty="0"/>
              <a:t>Serviço de voz da Alexa</a:t>
            </a:r>
          </a:p>
        </p:txBody>
      </p:sp>
      <p:sp>
        <p:nvSpPr>
          <p:cNvPr id="195" name="2,000 Brands"/>
          <p:cNvSpPr txBox="1"/>
          <p:nvPr/>
        </p:nvSpPr>
        <p:spPr>
          <a:xfrm>
            <a:off x="5531077" y="7206684"/>
            <a:ext cx="13321852" cy="102983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defTabSz="1557865">
              <a:lnSpc>
                <a:spcPct val="20000"/>
              </a:lnSpc>
              <a:spcBef>
                <a:spcPts val="4800"/>
              </a:spcBef>
              <a:defRPr sz="16100" b="1" spc="161">
                <a:solidFill>
                  <a:srgbClr val="FFFFFF"/>
                </a:solidFill>
                <a:latin typeface="Amazon Ember"/>
                <a:ea typeface="Amazon Ember"/>
                <a:cs typeface="Amazon Ember"/>
                <a:sym typeface="Amazon Ember"/>
              </a:defRPr>
            </a:pPr>
            <a:r>
              <a:rPr lang="en-US" dirty="0"/>
              <a:t>10</a:t>
            </a:r>
            <a:r>
              <a:rPr dirty="0"/>
              <a:t>0 </a:t>
            </a:r>
            <a:r>
              <a:rPr lang="en-US" dirty="0">
                <a:solidFill>
                  <a:srgbClr val="22D7FF"/>
                </a:solidFill>
              </a:rPr>
              <a:t>Produtos</a:t>
            </a:r>
            <a:endParaRPr dirty="0">
              <a:solidFill>
                <a:srgbClr val="22D7FF"/>
              </a:solidFill>
            </a:endParaRPr>
          </a:p>
        </p:txBody>
      </p:sp>
      <p:sp>
        <p:nvSpPr>
          <p:cNvPr id="42" name="Amazon Confidential"/>
          <p:cNvSpPr txBox="1"/>
          <p:nvPr/>
        </p:nvSpPr>
        <p:spPr>
          <a:xfrm>
            <a:off x="23013166" y="13200383"/>
            <a:ext cx="1116834" cy="34881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r" defTabSz="825497">
              <a:spcBef>
                <a:spcPts val="500"/>
              </a:spcBef>
              <a:defRPr sz="1200" spc="21">
                <a:solidFill>
                  <a:srgbClr val="FFFFFF">
                    <a:alpha val="50000"/>
                  </a:srgbClr>
                </a:solidFill>
                <a:latin typeface="Amazon Ember"/>
                <a:ea typeface="Amazon Ember"/>
                <a:cs typeface="Amazon Ember"/>
                <a:sym typeface="Amazon Ember"/>
              </a:defRPr>
            </a:lvl1pPr>
          </a:lstStyle>
          <a:p>
            <a:r>
              <a:rPr lang="en-US" sz="1600" dirty="0"/>
              <a:t>5</a:t>
            </a:r>
            <a:endParaRPr sz="1600"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04B304-1C2F-814F-93B7-4A864FEAB9A8}"/>
              </a:ext>
            </a:extLst>
          </p:cNvPr>
          <p:cNvSpPr/>
          <p:nvPr/>
        </p:nvSpPr>
        <p:spPr>
          <a:xfrm>
            <a:off x="-38366" y="640594"/>
            <a:ext cx="13826222" cy="1415772"/>
          </a:xfrm>
          <a:prstGeom prst="rect">
            <a:avLst/>
          </a:prstGeom>
        </p:spPr>
        <p:txBody>
          <a:bodyPr wrap="none">
            <a:spAutoFit/>
          </a:bodyPr>
          <a:lstStyle/>
          <a:p>
            <a:r>
              <a:rPr lang="en-US" sz="8600" dirty="0">
                <a:solidFill>
                  <a:srgbClr val="FFFFFF"/>
                </a:solidFill>
                <a:latin typeface="Amazon Ember Light"/>
                <a:ea typeface="+mj-ea"/>
                <a:cs typeface="+mj-cs"/>
              </a:rPr>
              <a:t>Produtos com Alexa Build-in</a:t>
            </a:r>
            <a:endParaRPr lang="en-US" sz="10000" dirty="0"/>
          </a:p>
        </p:txBody>
      </p:sp>
      <p:pic>
        <p:nvPicPr>
          <p:cNvPr id="4" name="Picture 3">
            <a:extLst>
              <a:ext uri="{FF2B5EF4-FFF2-40B4-BE49-F238E27FC236}">
                <a16:creationId xmlns:a16="http://schemas.microsoft.com/office/drawing/2014/main" id="{800C0E71-D242-AC4E-9EAB-AB2030A8E57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35285" y="2984655"/>
            <a:ext cx="5236287" cy="6877290"/>
          </a:xfrm>
          <a:prstGeom prst="rect">
            <a:avLst/>
          </a:prstGeom>
        </p:spPr>
      </p:pic>
      <p:pic>
        <p:nvPicPr>
          <p:cNvPr id="5" name="Picture 4">
            <a:extLst>
              <a:ext uri="{FF2B5EF4-FFF2-40B4-BE49-F238E27FC236}">
                <a16:creationId xmlns:a16="http://schemas.microsoft.com/office/drawing/2014/main" id="{C83086C1-04F6-4F43-A07F-C57532505E1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753817" y="5595959"/>
            <a:ext cx="5232827" cy="6773392"/>
          </a:xfrm>
          <a:prstGeom prst="rect">
            <a:avLst/>
          </a:prstGeom>
        </p:spPr>
      </p:pic>
      <p:pic>
        <p:nvPicPr>
          <p:cNvPr id="6" name="Picture 5">
            <a:extLst>
              <a:ext uri="{FF2B5EF4-FFF2-40B4-BE49-F238E27FC236}">
                <a16:creationId xmlns:a16="http://schemas.microsoft.com/office/drawing/2014/main" id="{7818D09E-B179-364A-8B19-2A6FE8DFBA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386527" y="1994154"/>
            <a:ext cx="9389846" cy="5171404"/>
          </a:xfrm>
          <a:prstGeom prst="rect">
            <a:avLst/>
          </a:prstGeom>
        </p:spPr>
      </p:pic>
      <p:pic>
        <p:nvPicPr>
          <p:cNvPr id="1026" name="Picture 2" descr="Resultado de imagem para polycom">
            <a:extLst>
              <a:ext uri="{FF2B5EF4-FFF2-40B4-BE49-F238E27FC236}">
                <a16:creationId xmlns:a16="http://schemas.microsoft.com/office/drawing/2014/main" id="{394B19A0-A4FA-6D41-AC0B-ECEB136204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9303" y="8440753"/>
            <a:ext cx="6883400" cy="3479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FE77A67-C82A-AB41-A325-AF49CFCE674D}"/>
              </a:ext>
            </a:extLst>
          </p:cNvPr>
          <p:cNvSpPr/>
          <p:nvPr/>
        </p:nvSpPr>
        <p:spPr>
          <a:xfrm>
            <a:off x="0" y="0"/>
            <a:ext cx="24384000" cy="144000"/>
          </a:xfrm>
          <a:prstGeom prst="rect">
            <a:avLst/>
          </a:prstGeom>
          <a:solidFill>
            <a:srgbClr val="42C3F5"/>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186743470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map.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4384000" cy="13714152"/>
          </a:xfrm>
          <a:prstGeom prst="rect">
            <a:avLst/>
          </a:prstGeom>
        </p:spPr>
      </p:pic>
      <p:sp>
        <p:nvSpPr>
          <p:cNvPr id="5" name="Amazon Confidential"/>
          <p:cNvSpPr txBox="1"/>
          <p:nvPr/>
        </p:nvSpPr>
        <p:spPr>
          <a:xfrm>
            <a:off x="23013166" y="13200383"/>
            <a:ext cx="1116834" cy="34881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r" defTabSz="825497">
              <a:spcBef>
                <a:spcPts val="500"/>
              </a:spcBef>
              <a:defRPr sz="1200" spc="21">
                <a:solidFill>
                  <a:srgbClr val="FFFFFF">
                    <a:alpha val="50000"/>
                  </a:srgbClr>
                </a:solidFill>
                <a:latin typeface="Amazon Ember"/>
                <a:ea typeface="Amazon Ember"/>
                <a:cs typeface="Amazon Ember"/>
                <a:sym typeface="Amazon Ember"/>
              </a:defRPr>
            </a:lvl1pPr>
          </a:lstStyle>
          <a:p>
            <a:r>
              <a:rPr lang="en-US" sz="1600" dirty="0"/>
              <a:t>7</a:t>
            </a:r>
            <a:endParaRPr sz="1600" dirty="0"/>
          </a:p>
        </p:txBody>
      </p:sp>
      <p:pic>
        <p:nvPicPr>
          <p:cNvPr id="4" name="Picture 3">
            <a:extLst>
              <a:ext uri="{FF2B5EF4-FFF2-40B4-BE49-F238E27FC236}">
                <a16:creationId xmlns:a16="http://schemas.microsoft.com/office/drawing/2014/main" id="{888461CA-F728-BF45-A013-78AC79C971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7810" y="4473028"/>
            <a:ext cx="7937645" cy="7937645"/>
          </a:xfrm>
          <a:prstGeom prst="rect">
            <a:avLst/>
          </a:prstGeom>
        </p:spPr>
      </p:pic>
    </p:spTree>
    <p:extLst>
      <p:ext uri="{BB962C8B-B14F-4D97-AF65-F5344CB8AC3E}">
        <p14:creationId xmlns:p14="http://schemas.microsoft.com/office/powerpoint/2010/main" val="3356529876"/>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Custom Design">
      <a:dk1>
        <a:srgbClr val="0C1116"/>
      </a:dk1>
      <a:lt1>
        <a:srgbClr val="0C1116"/>
      </a:lt1>
      <a:dk2>
        <a:srgbClr val="A7A7A7"/>
      </a:dk2>
      <a:lt2>
        <a:srgbClr val="535353"/>
      </a:lt2>
      <a:accent1>
        <a:srgbClr val="00D6CB"/>
      </a:accent1>
      <a:accent2>
        <a:srgbClr val="0282EB"/>
      </a:accent2>
      <a:accent3>
        <a:srgbClr val="00968F"/>
      </a:accent3>
      <a:accent4>
        <a:srgbClr val="86C3F6"/>
      </a:accent4>
      <a:accent5>
        <a:srgbClr val="00CAFF"/>
      </a:accent5>
      <a:accent6>
        <a:srgbClr val="3F3F3F"/>
      </a:accent6>
      <a:hlink>
        <a:srgbClr val="0000FF"/>
      </a:hlink>
      <a:folHlink>
        <a:srgbClr val="FF00FF"/>
      </a:folHlink>
    </a:clrScheme>
    <a:fontScheme name="Custom Design">
      <a:majorFont>
        <a:latin typeface="Lucida Grande"/>
        <a:ea typeface="Lucida Grande"/>
        <a:cs typeface="Lucida Grande"/>
      </a:majorFont>
      <a:minorFont>
        <a:latin typeface="Helvetica"/>
        <a:ea typeface="Helvetica"/>
        <a:cs typeface="Helvetica"/>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C1116"/>
            </a:solidFill>
            <a:effectLst/>
            <a:uFillTx/>
            <a:latin typeface="Amazon Ember Light"/>
            <a:ea typeface="Amazon Ember Light"/>
            <a:cs typeface="Amazon Ember Light"/>
            <a:sym typeface="Amazon Embe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C1116"/>
            </a:solidFill>
            <a:effectLst/>
            <a:uFillTx/>
            <a:latin typeface="Amazon Ember Light"/>
            <a:ea typeface="Amazon Ember Light"/>
            <a:cs typeface="Amazon Ember Light"/>
            <a:sym typeface="Amazon Embe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1_Office Theme">
  <a:themeElements>
    <a:clrScheme name="Custom 1">
      <a:dk1>
        <a:srgbClr val="FFFFFF"/>
      </a:dk1>
      <a:lt1>
        <a:srgbClr val="FFFFFF"/>
      </a:lt1>
      <a:dk2>
        <a:srgbClr val="232F3E"/>
      </a:dk2>
      <a:lt2>
        <a:srgbClr val="232F3E"/>
      </a:lt2>
      <a:accent1>
        <a:srgbClr val="00A6FF"/>
      </a:accent1>
      <a:accent2>
        <a:srgbClr val="FFD033"/>
      </a:accent2>
      <a:accent3>
        <a:srgbClr val="00C7BD"/>
      </a:accent3>
      <a:accent4>
        <a:srgbClr val="00D186"/>
      </a:accent4>
      <a:accent5>
        <a:srgbClr val="FA4392"/>
      </a:accent5>
      <a:accent6>
        <a:srgbClr val="D147F0"/>
      </a:accent6>
      <a:hlink>
        <a:srgbClr val="00A6FF"/>
      </a:hlink>
      <a:folHlink>
        <a:srgbClr val="00A6FF"/>
      </a:folHlink>
    </a:clrScheme>
    <a:fontScheme name="Amazon Ember">
      <a:majorFont>
        <a:latin typeface="Amazon Ember Light"/>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20730</TotalTime>
  <Words>2302</Words>
  <Application>Microsoft Macintosh PowerPoint</Application>
  <PresentationFormat>Custom</PresentationFormat>
  <Paragraphs>310</Paragraphs>
  <Slides>28</Slides>
  <Notes>26</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28</vt:i4>
      </vt:variant>
    </vt:vector>
  </HeadingPairs>
  <TitlesOfParts>
    <vt:vector size="44" baseType="lpstr">
      <vt:lpstr>Amazon Ember</vt:lpstr>
      <vt:lpstr>Amazon Ember Light</vt:lpstr>
      <vt:lpstr>Amazon Ember Medium</vt:lpstr>
      <vt:lpstr>Amazon Ember Thin</vt:lpstr>
      <vt:lpstr>Arial</vt:lpstr>
      <vt:lpstr>Calibri</vt:lpstr>
      <vt:lpstr>Calibri Light</vt:lpstr>
      <vt:lpstr>Helvetica</vt:lpstr>
      <vt:lpstr>Helvetica Light</vt:lpstr>
      <vt:lpstr>Helvetica Neue</vt:lpstr>
      <vt:lpstr>Helvetica Neue Light</vt:lpstr>
      <vt:lpstr>Nexa</vt:lpstr>
      <vt:lpstr>White</vt:lpstr>
      <vt:lpstr>Custom Design</vt:lpstr>
      <vt:lpstr>1_Office Theme</vt:lpstr>
      <vt:lpstr>1_Custom Design</vt:lpstr>
      <vt:lpstr>PowerPoint Presentation</vt:lpstr>
      <vt:lpstr>O Alexathon.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2. Design de uma skill </vt:lpstr>
      <vt:lpstr>PowerPoint Presentation</vt:lpstr>
      <vt:lpstr>Fluxogramas não são conversativos</vt:lpstr>
      <vt:lpstr>Desenhando uma conversa</vt:lpstr>
      <vt:lpstr>Desenhando uma conversa</vt:lpstr>
      <vt:lpstr>PowerPoint Presentation</vt:lpstr>
      <vt:lpstr>O usuário lidera a conversa</vt:lpstr>
      <vt:lpstr>Card de situação</vt:lpstr>
      <vt:lpstr> 4. Implementando uma Skill </vt:lpstr>
      <vt:lpstr>PowerPoint Presentation</vt:lpstr>
      <vt:lpstr>PowerPoint Presentation</vt:lpstr>
      <vt:lpstr>PowerPoint Presentation</vt:lpstr>
      <vt:lpstr> 5. Dicas de certificação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Cadman, Matthew</dc:creator>
  <cp:lastModifiedBy>Microsoft Office User</cp:lastModifiedBy>
  <cp:revision>246</cp:revision>
  <dcterms:modified xsi:type="dcterms:W3CDTF">2019-11-23T17:05:50Z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0x0101007409A1F2520BBE419DFE5BFF27AC488F</vt:lpwstr>
  </property>
</Properties>
</file>